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47"/>
  </p:notesMasterIdLst>
  <p:sldIdLst>
    <p:sldId id="1127" r:id="rId2"/>
    <p:sldId id="1512" r:id="rId3"/>
    <p:sldId id="1495" r:id="rId4"/>
    <p:sldId id="1496" r:id="rId5"/>
    <p:sldId id="1516" r:id="rId6"/>
    <p:sldId id="1519" r:id="rId7"/>
    <p:sldId id="1517" r:id="rId8"/>
    <p:sldId id="1514" r:id="rId9"/>
    <p:sldId id="1518" r:id="rId10"/>
    <p:sldId id="1515" r:id="rId11"/>
    <p:sldId id="1497" r:id="rId12"/>
    <p:sldId id="1484" r:id="rId13"/>
    <p:sldId id="1498" r:id="rId14"/>
    <p:sldId id="1499" r:id="rId15"/>
    <p:sldId id="1520" r:id="rId16"/>
    <p:sldId id="1485" r:id="rId17"/>
    <p:sldId id="1500" r:id="rId18"/>
    <p:sldId id="1486" r:id="rId19"/>
    <p:sldId id="1491" r:id="rId20"/>
    <p:sldId id="1502" r:id="rId21"/>
    <p:sldId id="1494" r:id="rId22"/>
    <p:sldId id="1489" r:id="rId23"/>
    <p:sldId id="1492" r:id="rId24"/>
    <p:sldId id="1504" r:id="rId25"/>
    <p:sldId id="1493" r:id="rId26"/>
    <p:sldId id="1505" r:id="rId27"/>
    <p:sldId id="1506" r:id="rId28"/>
    <p:sldId id="1384" r:id="rId29"/>
    <p:sldId id="1327" r:id="rId30"/>
    <p:sldId id="1524" r:id="rId31"/>
    <p:sldId id="1385" r:id="rId32"/>
    <p:sldId id="1547" r:id="rId33"/>
    <p:sldId id="1545" r:id="rId34"/>
    <p:sldId id="1546" r:id="rId35"/>
    <p:sldId id="1158" r:id="rId36"/>
    <p:sldId id="1338" r:id="rId37"/>
    <p:sldId id="1395" r:id="rId38"/>
    <p:sldId id="1521" r:id="rId39"/>
    <p:sldId id="1513" r:id="rId40"/>
    <p:sldId id="1393" r:id="rId41"/>
    <p:sldId id="1525" r:id="rId42"/>
    <p:sldId id="1529" r:id="rId43"/>
    <p:sldId id="1526" r:id="rId44"/>
    <p:sldId id="1396" r:id="rId45"/>
    <p:sldId id="1528" r:id="rId46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  <a:srgbClr val="CC3300"/>
    <a:srgbClr val="CCFF99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3" autoAdjust="0"/>
    <p:restoredTop sz="94376" autoAdjust="0"/>
  </p:normalViewPr>
  <p:slideViewPr>
    <p:cSldViewPr>
      <p:cViewPr varScale="1">
        <p:scale>
          <a:sx n="92" d="100"/>
          <a:sy n="92" d="100"/>
        </p:scale>
        <p:origin x="20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512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6585F-0CE5-4A17-A52C-82F2DDA86099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3048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6585F-0CE5-4A17-A52C-82F2DDA86099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48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AD771-5731-4539-97CD-7B531A5DDA8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647700"/>
          </a:xfrm>
        </p:spPr>
        <p:txBody>
          <a:bodyPr/>
          <a:lstStyle/>
          <a:p>
            <a:pPr algn="ctr"/>
            <a:endParaRPr lang="fr-FR" sz="3600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404665"/>
            <a:ext cx="5987008" cy="86409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3794" name="Picture 2" descr="G:\LA SENTINE\VOYAGES 8 JOURS\VOYAGES HORS 53\12 bis-COTE D'AZUR 2015\12bis COTE D'AZUR\PHOTOS REPERAGE DANIEL\Nouveau dossier\CIMG7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-2115616"/>
            <a:ext cx="8604448" cy="6453336"/>
          </a:xfrm>
          <a:prstGeom prst="rect">
            <a:avLst/>
          </a:prstGeom>
          <a:noFill/>
        </p:spPr>
      </p:pic>
      <p:cxnSp>
        <p:nvCxnSpPr>
          <p:cNvPr id="6" name="Connecteur droit 5"/>
          <p:cNvCxnSpPr/>
          <p:nvPr/>
        </p:nvCxnSpPr>
        <p:spPr>
          <a:xfrm>
            <a:off x="1691680" y="2606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0" name="Picture 2" descr="G:\LA SENTINE\VOYAGES 8 JOURS\VOYAGES HORS 53\12 bis-COTE D'AZUR 2015\12bis COTE D'AZUR\PHOTOS COTE D'AZUR 2015\COTE D'AZUR 2015 Daniel\IMG_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60648"/>
            <a:ext cx="5868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VOYAGE COTE D’AZUR</a:t>
            </a:r>
            <a:br>
              <a:rPr lang="fr-FR" sz="2800" dirty="0"/>
            </a:br>
            <a:r>
              <a:rPr lang="fr-FR" sz="2800" dirty="0"/>
              <a:t>du 2 au 9 mai 2015– 55 participants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43808" y="5805264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Massif de l’Estérel,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G:\LA SENTINE\VOYAGES 8 JOURS\VOYAGES HORS 53\12 bis-COTE D'AZUR 2015\12bis COTE D'AZUR\PHOTOS COTE D'AZUR 2015\COTE D'AZUR 2015 Liliane\CIMG79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56984" cy="66427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35696" y="5661248"/>
            <a:ext cx="4176464" cy="72008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Rando le long du golfe de St Trop’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G:\LA SENTINE\VOYAGES 8 JOURS\VOYAGES HORS 53\12 bis-COTE D'AZUR 2015\12bis COTE D'AZUR\PHOTOS COTE D'AZUR 2015\COTE D'AZUR 2015 Liliane\CIMG78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835696" y="602128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PORT GRIMAUD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G:\LA SENTINE\VOYAGES 8 JOURS\VOYAGES HORS 53\12 bis-COTE D'AZUR 2015\12bis COTE D'AZUR\PHOTOS COTE D'AZUR 2015\COTE D'AZUR 2015 Daniel\IMG_0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700459" cy="652534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195736" y="69269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MASSIF des MAURES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G:\LA SENTINE\VOYAGES 8 JOURS\VOYAGES HORS 53\12 bis-COTE D'AZUR 2015\12bis COTE D'AZUR\PHOTOS COTE D'AZUR 2015\COTE D'AZUR 2015 Daniel\IMG_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32240" cy="5049180"/>
          </a:xfrm>
          <a:prstGeom prst="rect">
            <a:avLst/>
          </a:prstGeom>
          <a:noFill/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 flipH="1">
            <a:off x="4788022" y="5517232"/>
            <a:ext cx="4355977" cy="1080120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085184"/>
            <a:ext cx="5004048" cy="7920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fr-FR" sz="5400" dirty="0"/>
              <a:t>.</a:t>
            </a:r>
            <a:br>
              <a:rPr lang="fr-FR" sz="5400" dirty="0"/>
            </a:br>
            <a:r>
              <a:rPr lang="fr-FR" sz="4800" dirty="0">
                <a:solidFill>
                  <a:schemeClr val="bg1"/>
                </a:solidFill>
              </a:rPr>
              <a:t>Les Roches blanches</a:t>
            </a:r>
            <a:r>
              <a:rPr lang="fr-FR" sz="4800" dirty="0"/>
              <a:t>..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5877272"/>
            <a:ext cx="3960440" cy="792088"/>
          </a:xfrm>
          <a:prstGeom prst="wedgeRectCallout">
            <a:avLst>
              <a:gd name="adj1" fmla="val 98819"/>
              <a:gd name="adj2" fmla="val -788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...Où a été découvert  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l’Homme 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de Croc-Croc Mignon</a:t>
            </a:r>
          </a:p>
        </p:txBody>
      </p:sp>
      <p:pic>
        <p:nvPicPr>
          <p:cNvPr id="12291" name="Picture 3" descr="G:\LA SENTINE\VOYAGES 8 JOURS\VOYAGES HORS 53\12 bis-COTE D'AZUR 2015\12bis COTE D'AZUR\PHOTOS COTE D'AZUR 2015\COTE D'AZUR 2015 Liliane\CIMG7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G:\LA SENTINE\VOYAGES 8 JOURS\VOYAGES HORS 53\12 bis-COTE D'AZUR 2015\12bis COTE D'AZUR\PHOTOS COTE D'AZUR 2015\COTE D'AZUR 2015 Liliane\CIMG78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634"/>
            <a:ext cx="8964488" cy="672336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619672" y="6093296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Forêt de chênes liège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2" name="Picture 2" descr="G:\LA SENTINE\VOYAGES 8 JOURS\VOYAGES HORS 53\12 bis-COTE D'AZUR 2015\12bis COTE D'AZUR\PHOTOS REPERAGE DANIEL\IMG_02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184576" cy="691276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508104" y="2420888"/>
            <a:ext cx="34563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Mes mains </a:t>
            </a:r>
            <a:br>
              <a:rPr lang="fr-FR" sz="2400" dirty="0"/>
            </a:br>
            <a:r>
              <a:rPr lang="fr-FR" sz="2400" dirty="0"/>
              <a:t>Dessinent dans le soir </a:t>
            </a:r>
            <a:br>
              <a:rPr lang="fr-FR" sz="2400" dirty="0"/>
            </a:br>
            <a:r>
              <a:rPr lang="fr-FR" sz="2400" dirty="0"/>
              <a:t>La forme d'un espoir </a:t>
            </a:r>
            <a:br>
              <a:rPr lang="fr-FR" sz="2400" dirty="0"/>
            </a:br>
            <a:r>
              <a:rPr lang="fr-FR" sz="2400" dirty="0"/>
              <a:t>Qui ressemble à ton corps...</a:t>
            </a:r>
          </a:p>
          <a:p>
            <a:pPr algn="ctr"/>
            <a:r>
              <a:rPr lang="fr-FR" i="1" dirty="0"/>
              <a:t>Gilbert Bécaud</a:t>
            </a:r>
            <a:br>
              <a:rPr lang="fr-FR" i="1" dirty="0"/>
            </a:br>
            <a:endParaRPr lang="fr-FR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Les caprices du sapin tortueux</a:t>
            </a:r>
          </a:p>
        </p:txBody>
      </p:sp>
      <p:pic>
        <p:nvPicPr>
          <p:cNvPr id="2050" name="Picture 2" descr="G:\LA SENTINE\VOYAGES 8 JOURS\VOYAGES HORS 53\12 bis-COTE D'AZUR 2015\12bis COTE D'AZUR\PHOTOS COTE D'AZUR 2015\COTE D'AZUR 2015 Daniel\IMG_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700455" cy="3525341"/>
          </a:xfrm>
          <a:prstGeom prst="rect">
            <a:avLst/>
          </a:prstGeom>
          <a:noFill/>
        </p:spPr>
      </p:pic>
      <p:pic>
        <p:nvPicPr>
          <p:cNvPr id="2051" name="Picture 3" descr="G:\LA SENTINE\VOYAGES 8 JOURS\VOYAGES HORS 53\12 bis-COTE D'AZUR 2015\12bis COTE D'AZUR\PHOTOS COTE D'AZUR 2015\COTE D'AZUR 2015 Daniel\IMG_0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536504" cy="453650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67544" y="501317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Echarpe pour deux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76056" y="587727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Prise au piège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G:\LA SENTINE\VOYAGES 8 JOURS\VOYAGES HORS 53\12 bis-COTE D'AZUR 2015\12bis COTE D'AZUR\PHOTOS COTE D'AZUR 2015\COTE D'AZUR 2015 Liliane\CIMG7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2" cy="6615354"/>
          </a:xfrm>
          <a:prstGeom prst="rect">
            <a:avLst/>
          </a:prstGeom>
          <a:noFill/>
        </p:spPr>
      </p:pic>
      <p:pic>
        <p:nvPicPr>
          <p:cNvPr id="14339" name="Picture 3" descr="G:\LA SENTINE\VOYAGES 8 JOURS\VOYAGES HORS 53\12 bis-COTE D'AZUR 2015\12bis COTE D'AZUR\PHOTOS COTE D'AZUR 2015\COTE D'AZUR 2015 Liliane\CIMG7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725144"/>
            <a:ext cx="1815375" cy="181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G:\LA SENTINE\VOYAGES 8 JOURS\VOYAGES HORS 53\12 bis-COTE D'AZUR 2015\12bis COTE D'AZUR\PHOTOS COTE D'AZUR 2015\COTE D'AZUR 2015 Daniel\IMG_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88491" cy="674136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915816" y="558924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Traversée à gué du Blavet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G:\LA SENTINE\VOYAGES 8 JOURS\VOYAGES HORS 53\12 bis-COTE D'AZUR 2015\12bis COTE D'AZUR\PHOTOS COTE D'AZUR 2015\COTE D'AZUR 2015 Liliane\CIMG8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66693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979712" y="5877272"/>
            <a:ext cx="4968552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Ascension vers le Mont Roux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69269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MASSIF DE L’ESTEREL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6626" name="Picture 2" descr="G:\LA SENTINE\VOYAGES 8 JOURS\VOYAGES HORS 53\12 bis-COTE D'AZUR 2015\12bis COTE D'AZUR\PHOTOS COTE D'AZUR 2015\COTE D'AZUR 2015 Liliane\CIMG7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268760"/>
            <a:ext cx="2357961" cy="4752528"/>
          </a:xfrm>
          <a:prstGeom prst="rect">
            <a:avLst/>
          </a:prstGeom>
          <a:noFill/>
        </p:spPr>
      </p:pic>
      <p:pic>
        <p:nvPicPr>
          <p:cNvPr id="26627" name="Picture 3" descr="G:\LA SENTINE\VOYAGES 8 JOURS\VOYAGES HORS 53\12 bis-COTE D'AZUR 2015\12bis COTE D'AZUR\PHOTOS COTE D'AZUR 2015\COTE D'AZUR 2015 Daniel\IMG_0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2297152" cy="4776563"/>
          </a:xfrm>
          <a:prstGeom prst="rect">
            <a:avLst/>
          </a:prstGeom>
          <a:noFill/>
        </p:spPr>
      </p:pic>
      <p:pic>
        <p:nvPicPr>
          <p:cNvPr id="26628" name="Picture 4" descr="G:\LA SENTINE\VOYAGES 8 JOURS\VOYAGES HORS 53\12 bis-COTE D'AZUR 2015\12bis COTE D'AZUR\PHOTOS REPERAGE DANIEL\Repérage Estérel 2015 D\IMG_0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2491667" cy="4869160"/>
          </a:xfrm>
          <a:prstGeom prst="rect">
            <a:avLst/>
          </a:prstGeom>
          <a:noFill/>
        </p:spPr>
      </p:pic>
      <p:pic>
        <p:nvPicPr>
          <p:cNvPr id="26629" name="Picture 5" descr="G:\LA SENTINE\VOYAGES 8 JOURS\VOYAGES HORS 53\12 bis-COTE D'AZUR 2015\12bis COTE D'AZUR\PHOTOS COTE D'AZUR 2015\COTE D'AZUR 2015 Liliane\CIMG7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268760"/>
            <a:ext cx="1800199" cy="4896543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95536" y="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Patrick, Premier de cordée</a:t>
            </a:r>
          </a:p>
          <a:p>
            <a:r>
              <a:rPr lang="fr-FR" dirty="0"/>
              <a:t>Jean-Claude, serre-file, dixit « le ramasse-miettes »</a:t>
            </a:r>
          </a:p>
          <a:p>
            <a:r>
              <a:rPr lang="fr-FR" dirty="0"/>
              <a:t>Liliane, adjointe au chef</a:t>
            </a:r>
          </a:p>
          <a:p>
            <a:r>
              <a:rPr lang="fr-FR" dirty="0"/>
              <a:t>Daniel, « le chef » (de rang)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G:\LA SENTINE\VOYAGES 8 JOURS\VOYAGES HORS 53\12 bis-COTE D'AZUR 2015\12bis COTE D'AZUR\PHOTOS COTE D'AZUR 2015\COTE D'AZUR 2015 Liliane\CIMG8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G:\LA SENTINE\VOYAGES 8 JOURS\VOYAGES HORS 53\12 bis-COTE D'AZUR 2015\12bis COTE D'AZUR\PHOTOS COTE D'AZUR 2015\COTE D'AZUR 2015 Daniel\IMG_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748464" cy="65613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67544" y="594928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Paysages sublimes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G:\LA SENTINE\VOYAGES 8 JOURS\VOYAGES HORS 53\12 bis-COTE D'AZUR 2015\12bis COTE D'AZUR\PHOTOS COTE D'AZUR 2015\COTE D'AZUR 2015 Daniel\IMG_0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00459" cy="652534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43608" y="5949280"/>
            <a:ext cx="6408712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Retour du Pic de l’Ours en arrière plan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G:\LA SENTINE\VOYAGES 8 JOURS\VOYAGES HORS 53\12 bis-COTE D'AZUR 2015\12bis COTE D'AZUR\PHOTOS COTE D'AZUR 2015\COTE D'AZUR 2015 Liliane\CIMG8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2" cy="6615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G:\LA SENTINE\VOYAGES 8 JOURS\VOYAGES HORS 53\12 bis-COTE D'AZUR 2015\12bis COTE D'AZUR\PHOTOS COTE D'AZUR 2015\COTE D'AZUR 2015 Liliane\CIMG8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5589240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95000"/>
                  </a:schemeClr>
                </a:solidFill>
              </a:rPr>
              <a:t>Pique-nique au sommet du Mt Roux</a:t>
            </a:r>
          </a:p>
          <a:p>
            <a:r>
              <a:rPr lang="fr-FR" sz="2000" dirty="0">
                <a:solidFill>
                  <a:schemeClr val="bg1">
                    <a:lumMod val="95000"/>
                  </a:schemeClr>
                </a:solidFill>
              </a:rPr>
              <a:t>Vue sur la baie de Cannes-Au fond les Monts Mercantour enneigés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83568" y="551723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Vertigineux!</a:t>
            </a:r>
          </a:p>
        </p:txBody>
      </p:sp>
      <p:pic>
        <p:nvPicPr>
          <p:cNvPr id="21507" name="Picture 3" descr="G:\LA SENTINE\VOYAGES 8 JOURS\VOYAGES HORS 53\12 bis-COTE D'AZUR 2015\12bis COTE D'AZUR\PHOTOS COTE D'AZUR 2015\COTE D'AZUR 2015 Liliane\CIMG8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90872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VERTIGINEUX!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4" name="Picture 2" descr="G:\LA SENTINE\VOYAGES 8 JOURS\VOYAGES HORS 53\12 bis-COTE D'AZUR 2015\12bis COTE D'AZUR\PHOTOS COTE D'AZUR 2015\COTE D'AZUR 2015 Daniel\IMG_0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72336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004048" y="5877272"/>
            <a:ext cx="259228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La Dent de l’Ours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G:\LA SENTINE\VOYAGES 8 JOURS\VOYAGES HORS 53\12 bis-COTE D'AZUR 2015\12bis COTE D'AZUR\PHOTOS COTE D'AZUR 2015\COTE D'AZUR 2015 Daniel\IMG_0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566124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Sur le chemin du retour: le Puy de Dôme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G:\LA SENTINE\VOYAGES 8 JOURS\VOYAGES HORS 53\12 bis-COTE D'AZUR 2015\12bis COTE D'AZUR\STE MAXIME D. APPLE\IMG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" y="0"/>
            <a:ext cx="8964084" cy="6723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200"/>
              <a:t>18 mai 2014 – LIGNIERES-ORGERES </a:t>
            </a:r>
            <a:br>
              <a:rPr lang="fr-FR" sz="3200"/>
            </a:br>
            <a:r>
              <a:rPr lang="fr-FR" sz="3200"/>
              <a:t>Rando du patrimoine avec le Comité – </a:t>
            </a:r>
            <a:br>
              <a:rPr lang="fr-FR" sz="3200"/>
            </a:br>
            <a:r>
              <a:rPr lang="fr-FR" sz="3200"/>
              <a:t>48 RANDONNEURS</a:t>
            </a:r>
          </a:p>
        </p:txBody>
      </p:sp>
      <p:pic>
        <p:nvPicPr>
          <p:cNvPr id="1044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7531" y="1935215"/>
            <a:ext cx="6608937" cy="4389332"/>
          </a:xfrm>
        </p:spPr>
      </p:pic>
      <p:pic>
        <p:nvPicPr>
          <p:cNvPr id="32770" name="Picture 2" descr="G:\LA CHAUVIERE\RANDONNEES PERSOS-FEV.2012\PHOTOS ST SAMSON JANV.2012\DSCF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18864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ST SAMSON 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17 mai 2015 – 28 randonneurs</a:t>
            </a:r>
          </a:p>
        </p:txBody>
      </p:sp>
      <p:sp>
        <p:nvSpPr>
          <p:cNvPr id="6" name="ZoneTexte 5"/>
          <p:cNvSpPr txBox="1"/>
          <p:nvPr/>
        </p:nvSpPr>
        <p:spPr>
          <a:xfrm rot="21407572">
            <a:off x="2987824" y="414908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Boucle des Brousses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G:\LA SENTINE\VOYAGES 8 JOURS\VOYAGES HORS 53\12 bis-COTE D'AZUR 2015\12bis COTE D'AZUR\PHOTOS COTE D'AZUR 2015\COTE D'AZUR 2015 Liliane\CIMG7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62" name="Picture 2" descr="G:\LA SENTINE\RANDOS MENSUELLES\RANDOS 2015--\RANDO ST SAMSON MAI 2015\CIMG8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38" name="Picture 2" descr="G:\LA SENTINE\RANDOS MENSUELLES\RANDOS 2015--\RANDO ST SAMSON MAI 2015\CIMG8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G:\A CLASSER\IMG_0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RANDO COOL MADRE</a:t>
            </a:r>
            <a:br>
              <a:rPr lang="fr-FR" sz="3600" dirty="0"/>
            </a:br>
            <a:r>
              <a:rPr lang="fr-FR" sz="3600" dirty="0"/>
              <a:t>21 mai 2015 – 85 participants</a:t>
            </a:r>
          </a:p>
        </p:txBody>
      </p:sp>
      <p:pic>
        <p:nvPicPr>
          <p:cNvPr id="57346" name="Picture 2" descr="G:\LA SENTINE\RANDOS MENSUELLES\RANDOS 2015--\MADRE - RANDO COOL\DSC02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344816" cy="550861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860032" y="515719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la ferme du Grand Chemin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8370" name="Picture 2" descr="G:\LA SENTINE\RANDOS MENSUELLES\RANDOS 2015--\MADRE - RANDO COOL\IMG_0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059832" y="18864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Sur le pont de La Sentine dans les Gorges de Villiers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G:\LA CHAUVIERE\LA CHAUVIERE-NEIGE-FEVRIER 2012\Bouvreuil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2005" cy="6741368"/>
          </a:xfrm>
          <a:prstGeom prst="rect">
            <a:avLst/>
          </a:prstGeom>
          <a:noFill/>
        </p:spPr>
      </p:pic>
      <p:pic>
        <p:nvPicPr>
          <p:cNvPr id="45060" name="Picture 4" descr="G:\LA CHAUVIERE\LA CHAUVIERE-NEIGE-FEVRIER 2012\Rouge-Gorge (8)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68067" y="274638"/>
            <a:ext cx="7807866" cy="58515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itr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892800"/>
          </a:xfrm>
        </p:spPr>
        <p:txBody>
          <a:bodyPr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 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89090" name="Picture 2" descr="Résultat de recherche d'images pour &quot;pontmain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20842"/>
            <a:ext cx="8460432" cy="633715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331640" y="692696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RANDO PONTMAIN AVEC L’ARPM</a:t>
            </a:r>
          </a:p>
          <a:p>
            <a:r>
              <a:rPr lang="fr-FR" sz="2800" dirty="0">
                <a:solidFill>
                  <a:schemeClr val="bg1"/>
                </a:solidFill>
              </a:rPr>
              <a:t>31 Mai 2015 – 34 randonneurs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4626" name="Picture 2" descr="G:\LA SENTINE\RANDOS MENSUELLES\RANDOS 2015\RANDO PONTMAIN ARPM 2015\IMG_0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698522" cy="6264696"/>
          </a:xfrm>
          <a:prstGeom prst="rect">
            <a:avLst/>
          </a:prstGeom>
          <a:noFill/>
        </p:spPr>
      </p:pic>
      <p:pic>
        <p:nvPicPr>
          <p:cNvPr id="38914" name="Picture 2" descr="G:\LA SENTINE\RANDOS MENSUELLES\RANDOS 2015--\RANDO PONTMAIN ARPM 2015\IMG_0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5280587" cy="396044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788024" y="4725144"/>
            <a:ext cx="4355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Eating</a:t>
            </a:r>
            <a:r>
              <a:rPr lang="fr-FR" sz="2800" dirty="0"/>
              <a:t> in the </a:t>
            </a:r>
            <a:r>
              <a:rPr lang="fr-FR" sz="2800" dirty="0" err="1"/>
              <a:t>rain</a:t>
            </a:r>
            <a:r>
              <a:rPr lang="fr-FR" sz="2800" dirty="0"/>
              <a:t>!</a:t>
            </a:r>
          </a:p>
          <a:p>
            <a:r>
              <a:rPr lang="fr-FR" sz="2400" dirty="0"/>
              <a:t>Pique-niquons sous la pluie!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7890" name="Picture 2" descr="G:\LA SENTINE\RANDOS MENSUELLES\RANDOS 2015--\RANDO PONTMAIN ARPM 2015\IMG_0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628542" cy="6171389"/>
          </a:xfrm>
          <a:prstGeom prst="rect">
            <a:avLst/>
          </a:prstGeom>
          <a:noFill/>
        </p:spPr>
      </p:pic>
      <p:pic>
        <p:nvPicPr>
          <p:cNvPr id="5" name="Picture 2" descr="G:\LA SENTINE\RANDOS MENSUELLES\RANDOS 2015\RANDO PONTMAIN ARPM 2015\IMG_057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188640"/>
            <a:ext cx="4536504" cy="604867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 rot="655797">
            <a:off x="1856437" y="1467953"/>
            <a:ext cx="608517" cy="27699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NYPJ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7" name="Picture 2" descr="F:\FLEURS ET FRUITS\MAYENNE A PIED 2006 198 - Cop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88913"/>
            <a:ext cx="8304212" cy="6227762"/>
          </a:xfrm>
        </p:spPr>
      </p:pic>
      <p:pic>
        <p:nvPicPr>
          <p:cNvPr id="37890" name="Picture 2" descr="G:\LA CHAUVIERE\ANIMAUX DU JARDIN LA CHAUVIERE\LIBELLULE 2014\DSCF5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48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G:\LA SENTINE\VOYAGES 8 JOURS\VOYAGES HORS 53\12 bis-COTE D'AZUR 2015\12bis COTE D'AZUR\PHOTOS COTE D'AZUR 2015\COTE D'AZUR 2015 Liliane\CIMG7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915816" y="566124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As-tu vu le </a:t>
            </a:r>
            <a:r>
              <a:rPr lang="fr-FR" sz="2800" dirty="0" err="1"/>
              <a:t>yatch</a:t>
            </a:r>
            <a:r>
              <a:rPr lang="fr-FR" sz="2800" dirty="0"/>
              <a:t>?</a:t>
            </a:r>
          </a:p>
          <a:p>
            <a:r>
              <a:rPr lang="fr-FR" sz="2800" dirty="0"/>
              <a:t>BOF!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02" name="Picture 2" descr="G:\LA CHAUVIERE\Mouss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88491" cy="6741368"/>
          </a:xfrm>
          <a:prstGeom prst="rect">
            <a:avLst/>
          </a:prstGeom>
          <a:noFill/>
        </p:spPr>
      </p:pic>
      <p:pic>
        <p:nvPicPr>
          <p:cNvPr id="43010" name="Picture 2" descr="C:\Users\Le Jan\Documents\LA SENTINE\RANDO DU 6 JUIN GR22c\CIMG8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0"/>
            <a:ext cx="8568952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RANDO LINEAIRE RAVIGNY – MOULIN ARRONDEAU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SUR LE GR22c – 6 juin 2015 – 38 participants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59632" y="623731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Samedi: montage du stand au Moulin Arrondeau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4034" name="Picture 2" descr="C:\Users\Le Jan\Documents\LA SENTINE\RANDO DU 6 JUIN GR22c\CIMG8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09" y="0"/>
            <a:ext cx="8988491" cy="674136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55776" y="5589240"/>
            <a:ext cx="3816424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Départ Ecole de Ravigny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8130" name="Picture 2" descr="C:\Users\Le Jan\Documents\LA SENTINE\RANDO DU 6 JUIN GR22c\CIMG8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115616" y="6165304"/>
            <a:ext cx="5904656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Pique-nique au Mont des Avaloirs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058" name="Picture 2" descr="C:\Users\Le Jan\Documents\LA SENTINE\RANDO DU 6 JUIN GR22c\CIMG8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91272" y="5903893"/>
            <a:ext cx="4717032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Petit clin d’œil à Madeleine et Bernard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venus nous rejoindre!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 descr="C:\Users\Le Jan\Documents\LA SENTINE\RANDO DU 6 JUIN GR22c\CIMG8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9718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932040" y="5373216"/>
            <a:ext cx="4032448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Petite pause à la Grotte </a:t>
            </a:r>
          </a:p>
          <a:p>
            <a:r>
              <a:rPr lang="fr-FR" sz="2800" dirty="0">
                <a:solidFill>
                  <a:schemeClr val="bg1"/>
                </a:solidFill>
              </a:rPr>
              <a:t>de St Calais-du-Désert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106" name="Picture 2" descr="C:\Users\Le Jan\Documents\LA SENTINE\RANDO DU 6 JUIN GR22c\CIMG8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988491" cy="674136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979712" y="260648"/>
            <a:ext cx="511256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Le soir grillades au feu de bois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G:\LA SENTINE\VOYAGES 8 JOURS\VOYAGES HORS 53\12 bis-COTE D'AZUR 2015\12bis COTE D'AZUR\PHOTOS COTE D'AZUR 2015\COTE D'AZUR 2015 Liliane\CIMG7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55776" y="566124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St </a:t>
            </a:r>
            <a:r>
              <a:rPr lang="fr-FR" sz="3200" dirty="0" err="1"/>
              <a:t>Tropez</a:t>
            </a:r>
            <a:endParaRPr lang="fr-FR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G:\LA SENTINE\VOYAGES 8 JOURS\VOYAGES HORS 53\12 bis-COTE D'AZUR 2015\12bis COTE D'AZUR\PHOTOS COTE D'AZUR 2015\COTE D'AZUR 2015 Daniel\IMG_0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535552" cy="6048672"/>
          </a:xfrm>
          <a:prstGeom prst="rect">
            <a:avLst/>
          </a:prstGeom>
          <a:noFill/>
        </p:spPr>
      </p:pic>
      <p:pic>
        <p:nvPicPr>
          <p:cNvPr id="34818" name="Picture 2" descr="G:\LA SENTINE\VOYAGES 8 JOURS\VOYAGES HORS 53\12 bis-COTE D'AZUR 2015\12bis COTE D'AZUR\PHOTOS COTE D'AZUR 2015\COTE D'AZUR 2015 Liliane\CIMG7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6632"/>
            <a:ext cx="3975435" cy="6021288"/>
          </a:xfrm>
          <a:prstGeom prst="rect">
            <a:avLst/>
          </a:prstGeom>
          <a:noFill/>
        </p:spPr>
      </p:pic>
      <p:sp>
        <p:nvSpPr>
          <p:cNvPr id="6" name="Bulle ronde 5"/>
          <p:cNvSpPr/>
          <p:nvPr/>
        </p:nvSpPr>
        <p:spPr>
          <a:xfrm>
            <a:off x="2411760" y="260648"/>
            <a:ext cx="2304256" cy="1152128"/>
          </a:xfrm>
          <a:prstGeom prst="wedgeEllipseCallout">
            <a:avLst>
              <a:gd name="adj1" fmla="val 1973"/>
              <a:gd name="adj2" fmla="val 871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Alors, ça baigne?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076056" y="5157192"/>
            <a:ext cx="3312368" cy="720080"/>
          </a:xfrm>
          <a:prstGeom prst="wedgeRoundRectCallout">
            <a:avLst>
              <a:gd name="adj1" fmla="val 25949"/>
              <a:gd name="adj2" fmla="val -1068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Faut pas (St trop’) rêver!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92080" y="350100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4 500€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G:\LA SENTINE\VOYAGES 8 JOURS\VOYAGES HORS 53\12 bis-COTE D'AZUR 2015\12bis COTE D'AZUR\PHOTOS COTE D'AZUR 2015\COTE D'AZUR 2015 Daniel\IMG_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G:\LA SENTINE\VOYAGES 8 JOURS\VOYAGES HORS 53\12 bis-COTE D'AZUR 2015\12bis COTE D'AZUR\PHOTOS COTE D'AZUR 2015\COTE D'AZUR 2015 Liliane\CIMG8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473" y="260648"/>
            <a:ext cx="4752527" cy="356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G:\LA SENTINE\VOYAGES 8 JOURS\VOYAGES HORS 53\12 bis-COTE D'AZUR 2015\12bis COTE D'AZUR\PHOTOS COTE D'AZUR 2015\COTE D'AZUR 2015 Liliane\CIMG8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179512" y="4653136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Excursion en baie </a:t>
            </a:r>
          </a:p>
          <a:p>
            <a:pPr algn="ctr"/>
            <a:r>
              <a:rPr lang="fr-FR" sz="2800" dirty="0"/>
              <a:t>de St </a:t>
            </a:r>
            <a:r>
              <a:rPr lang="fr-FR" sz="2800" dirty="0" err="1"/>
              <a:t>Tropez</a:t>
            </a:r>
            <a:endParaRPr lang="fr-FR" sz="2800" dirty="0"/>
          </a:p>
          <a:p>
            <a:pPr algn="ctr"/>
            <a:r>
              <a:rPr lang="fr-FR" sz="2800" dirty="0"/>
              <a:t>à bord des Bateaux verts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G:\LA SENTINE\VOYAGES 8 JOURS\VOYAGES HORS 53\12 bis-COTE D'AZUR 2015\12bis COTE D'AZUR\PHOTOS COTE D'AZUR 2015\COTE D'AZUR 2015 Liliane\CIMG7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627784" y="5877272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CLUB MED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 descr="G:\LA SENTINE\VOYAGES 8 JOURS\VOYAGES HORS 53\12 bis-COTE D'AZUR 2015\12bis COTE D'AZUR\PHOTOS COTE D'AZUR 2015\COTE D'AZUR 2015 Liliane\CIMG8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72504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55776" y="580526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SEA CLOUD II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17555</TotalTime>
  <Words>352</Words>
  <Application>Microsoft Office PowerPoint</Application>
  <PresentationFormat>Affichage à l'écran (4:3)</PresentationFormat>
  <Paragraphs>66</Paragraphs>
  <Slides>45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Constantia</vt:lpstr>
      <vt:lpstr>Wingdings 2</vt:lpstr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. Les Roches blanches..</vt:lpstr>
      <vt:lpstr>Présentation PowerPoint</vt:lpstr>
      <vt:lpstr>Présentation PowerPoint</vt:lpstr>
      <vt:lpstr>Les caprices du sapin tortueux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18 mai 2014 – LIGNIERES-ORGERES  Rando du patrimoine avec le Comité –  48 RANDONNEURS</vt:lpstr>
      <vt:lpstr>Présentation PowerPoint</vt:lpstr>
      <vt:lpstr>Présentation PowerPoint</vt:lpstr>
      <vt:lpstr>Présentation PowerPoint</vt:lpstr>
      <vt:lpstr>RANDO COOL MADRE 21 mai 2015 – 85 participants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1438</cp:revision>
  <dcterms:created xsi:type="dcterms:W3CDTF">2008-10-09T15:47:59Z</dcterms:created>
  <dcterms:modified xsi:type="dcterms:W3CDTF">2025-02-03T10:18:33Z</dcterms:modified>
</cp:coreProperties>
</file>