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2" r:id="rId1"/>
  </p:sldMasterIdLst>
  <p:notesMasterIdLst>
    <p:notesMasterId r:id="rId24"/>
  </p:notesMasterIdLst>
  <p:sldIdLst>
    <p:sldId id="1674" r:id="rId2"/>
    <p:sldId id="1127" r:id="rId3"/>
    <p:sldId id="1660" r:id="rId4"/>
    <p:sldId id="1661" r:id="rId5"/>
    <p:sldId id="1662" r:id="rId6"/>
    <p:sldId id="1665" r:id="rId7"/>
    <p:sldId id="1668" r:id="rId8"/>
    <p:sldId id="1664" r:id="rId9"/>
    <p:sldId id="1666" r:id="rId10"/>
    <p:sldId id="1675" r:id="rId11"/>
    <p:sldId id="1669" r:id="rId12"/>
    <p:sldId id="1680" r:id="rId13"/>
    <p:sldId id="1678" r:id="rId14"/>
    <p:sldId id="1681" r:id="rId15"/>
    <p:sldId id="1676" r:id="rId16"/>
    <p:sldId id="1682" r:id="rId17"/>
    <p:sldId id="1677" r:id="rId18"/>
    <p:sldId id="1670" r:id="rId19"/>
    <p:sldId id="1683" r:id="rId20"/>
    <p:sldId id="1684" r:id="rId21"/>
    <p:sldId id="1512" r:id="rId22"/>
    <p:sldId id="1673" r:id="rId23"/>
  </p:sldIdLst>
  <p:sldSz cx="9144000" cy="6858000" type="screen4x3"/>
  <p:notesSz cx="6858000" cy="99456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0033"/>
    <a:srgbClr val="CC3300"/>
    <a:srgbClr val="CCFF99"/>
    <a:srgbClr val="996600"/>
    <a:srgbClr val="CC9900"/>
    <a:srgbClr val="99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62" autoAdjust="0"/>
    <p:restoredTop sz="94376" autoAdjust="0"/>
  </p:normalViewPr>
  <p:slideViewPr>
    <p:cSldViewPr>
      <p:cViewPr varScale="1">
        <p:scale>
          <a:sx n="92" d="100"/>
          <a:sy n="92" d="100"/>
        </p:scale>
        <p:origin x="172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1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0512"/>
    </p:cViewPr>
  </p:sorterViewPr>
  <p:notesViewPr>
    <p:cSldViewPr>
      <p:cViewPr varScale="1">
        <p:scale>
          <a:sx n="64" d="100"/>
          <a:sy n="64" d="100"/>
        </p:scale>
        <p:origin x="-2886" y="-132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49852C-518C-4D98-8749-2177402701EF}" type="datetimeFigureOut">
              <a:rPr lang="fr-FR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96585F-0CE5-4A17-A52C-82F2DDA8609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827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6585F-0CE5-4A17-A52C-82F2DDA86099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550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D2CAA-3611-4684-BE53-1E366BF2C98E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ECAC4-759A-4873-AE8F-545E12C4CC2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D423F-0005-4E44-AB95-67B567B570B1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1527A-644A-42BC-BBCA-81E5D4A86AB8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14559-448B-4198-A180-E3124D021FC1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BF05D-FAD5-4BA3-87FC-A34DA930D3E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376CDD-CF33-40F3-82D1-6081C3981E0B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19A02-FBE8-410B-B3B9-2C661E37DF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549A50-91C5-49DB-9B26-49E59D3F728F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20C03-5E6B-483C-8289-AAD1EB75F1F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1225F-1888-4FA1-B917-A892727B63F8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AE68D-FB9B-4AEB-A24C-C6DDAEBCE72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126E56-8358-438D-87BD-F14259392C4A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B2F0A-44C3-4AD6-A5A1-BC27FD0EE8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8FBCE-FDB3-4586-A85F-730EE2FB9812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0FC5A-EDBB-43F2-A186-5EF88187E18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BFD2C2-B647-4EA8-8093-CDC76ED1270C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21F70-30D5-42F3-9849-67FAA6ED5D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BC6B3-4DA2-49D8-9BD5-25D0C07FF266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CA0CA-EC46-453E-86CE-5623DDCD1EC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F6D5E1-AA30-42AB-8280-8F2719A77BA4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21E93D6-0783-4DBA-9F98-A48EBE6F4BDA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B8E8A69-538A-48F7-AB3D-A9ED15402B08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6F6200E-6576-4BA8-B4B2-FCC2E0958F0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400" dirty="0"/>
              <a:t>VOYAGE EN HAUTE SAVOIE (Samoëns)</a:t>
            </a:r>
            <a:br>
              <a:rPr lang="fr-FR" sz="2400" dirty="0"/>
            </a:br>
            <a:r>
              <a:rPr lang="fr-FR" sz="2400" dirty="0"/>
              <a:t>du 30 avril au 7 mai 2016– 52 participants</a:t>
            </a:r>
            <a:br>
              <a:rPr lang="fr-FR" sz="2400" dirty="0"/>
            </a:br>
            <a:endParaRPr lang="fr-FR" sz="2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21599"/>
            <a:ext cx="7704856" cy="5946962"/>
          </a:xfrm>
        </p:spPr>
      </p:pic>
    </p:spTree>
    <p:extLst>
      <p:ext uri="{BB962C8B-B14F-4D97-AF65-F5344CB8AC3E}">
        <p14:creationId xmlns:p14="http://schemas.microsoft.com/office/powerpoint/2010/main" val="3315481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5852582" cy="4389437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3032956"/>
            <a:ext cx="5349815" cy="35643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9354" y="4725144"/>
            <a:ext cx="28338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Pique-niques avec vues sur le Mont Blanc</a:t>
            </a:r>
          </a:p>
        </p:txBody>
      </p:sp>
    </p:spTree>
    <p:extLst>
      <p:ext uri="{BB962C8B-B14F-4D97-AF65-F5344CB8AC3E}">
        <p14:creationId xmlns:p14="http://schemas.microsoft.com/office/powerpoint/2010/main" val="3327626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66" y="0"/>
            <a:ext cx="9576466" cy="6638912"/>
          </a:xfrm>
        </p:spPr>
      </p:pic>
      <p:sp>
        <p:nvSpPr>
          <p:cNvPr id="5" name="ZoneTexte 4"/>
          <p:cNvSpPr txBox="1"/>
          <p:nvPr/>
        </p:nvSpPr>
        <p:spPr>
          <a:xfrm>
            <a:off x="6372200" y="6165304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Le Mont Blanc</a:t>
            </a:r>
          </a:p>
        </p:txBody>
      </p:sp>
    </p:spTree>
    <p:extLst>
      <p:ext uri="{BB962C8B-B14F-4D97-AF65-F5344CB8AC3E}">
        <p14:creationId xmlns:p14="http://schemas.microsoft.com/office/powerpoint/2010/main" val="80248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7" y="148780"/>
            <a:ext cx="8944305" cy="6709220"/>
          </a:xfrm>
        </p:spPr>
      </p:pic>
      <p:sp>
        <p:nvSpPr>
          <p:cNvPr id="5" name="ZoneTexte 4"/>
          <p:cNvSpPr txBox="1"/>
          <p:nvPr/>
        </p:nvSpPr>
        <p:spPr>
          <a:xfrm>
            <a:off x="478671" y="580526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Ciel bleu, Mont Blanc, verts pâturages</a:t>
            </a:r>
          </a:p>
        </p:txBody>
      </p:sp>
    </p:spTree>
    <p:extLst>
      <p:ext uri="{BB962C8B-B14F-4D97-AF65-F5344CB8AC3E}">
        <p14:creationId xmlns:p14="http://schemas.microsoft.com/office/powerpoint/2010/main" val="2385722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47814" y="188640"/>
            <a:ext cx="3791272" cy="1080120"/>
          </a:xfrm>
        </p:spPr>
        <p:txBody>
          <a:bodyPr>
            <a:normAutofit/>
          </a:bodyPr>
          <a:lstStyle/>
          <a:p>
            <a:pPr algn="ctr"/>
            <a:endParaRPr lang="fr-FR" sz="3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564219"/>
            <a:ext cx="4990068" cy="3679118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90" y="3185"/>
            <a:ext cx="4723986" cy="3542447"/>
          </a:xfrm>
          <a:prstGeom prst="rect">
            <a:avLst/>
          </a:prstGeom>
        </p:spPr>
      </p:pic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95" y="3185"/>
            <a:ext cx="4511852" cy="3628147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02" y="3631332"/>
            <a:ext cx="4814058" cy="36281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9881" y="3032891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Randonnée au lac de </a:t>
            </a:r>
            <a:r>
              <a:rPr lang="fr-FR" dirty="0" err="1">
                <a:solidFill>
                  <a:schemeClr val="bg1"/>
                </a:solidFill>
              </a:rPr>
              <a:t>Montrion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91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9992" y="1988840"/>
            <a:ext cx="4061622" cy="276640"/>
          </a:xfrm>
        </p:spPr>
        <p:txBody>
          <a:bodyPr>
            <a:noAutofit/>
          </a:bodyPr>
          <a:lstStyle/>
          <a:p>
            <a:pPr algn="ctr"/>
            <a:r>
              <a:rPr lang="fr-FR" sz="3200" dirty="0" err="1"/>
              <a:t>Yvoire</a:t>
            </a:r>
            <a:r>
              <a:rPr lang="fr-FR" sz="3200" dirty="0"/>
              <a:t>, village médiéval sur les bords du lac Léman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30138"/>
            <a:ext cx="5088565" cy="381642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6427"/>
            <a:ext cx="4032448" cy="53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40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485"/>
            <a:ext cx="9210200" cy="6134822"/>
          </a:xfrm>
        </p:spPr>
      </p:pic>
      <p:sp>
        <p:nvSpPr>
          <p:cNvPr id="5" name="ZoneTexte 4"/>
          <p:cNvSpPr txBox="1"/>
          <p:nvPr/>
        </p:nvSpPr>
        <p:spPr>
          <a:xfrm>
            <a:off x="323528" y="5229200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Ascension de la Bourgeoise</a:t>
            </a:r>
          </a:p>
        </p:txBody>
      </p:sp>
    </p:spTree>
    <p:extLst>
      <p:ext uri="{BB962C8B-B14F-4D97-AF65-F5344CB8AC3E}">
        <p14:creationId xmlns:p14="http://schemas.microsoft.com/office/powerpoint/2010/main" val="547163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068636" cy="6048672"/>
          </a:xfrm>
        </p:spPr>
      </p:pic>
      <p:sp>
        <p:nvSpPr>
          <p:cNvPr id="5" name="ZoneTexte 4"/>
          <p:cNvSpPr txBox="1"/>
          <p:nvPr/>
        </p:nvSpPr>
        <p:spPr>
          <a:xfrm>
            <a:off x="1043608" y="558924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Panorama au sommet de la Bourgeoise: </a:t>
            </a:r>
          </a:p>
          <a:p>
            <a:pPr algn="ctr"/>
            <a:r>
              <a:rPr lang="fr-FR" dirty="0">
                <a:solidFill>
                  <a:srgbClr val="FFFF00"/>
                </a:solidFill>
              </a:rPr>
              <a:t>chaîne du Mt Blanc; vallée de Samoëns</a:t>
            </a:r>
          </a:p>
        </p:txBody>
      </p:sp>
    </p:spTree>
    <p:extLst>
      <p:ext uri="{BB962C8B-B14F-4D97-AF65-F5344CB8AC3E}">
        <p14:creationId xmlns:p14="http://schemas.microsoft.com/office/powerpoint/2010/main" val="1792829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4664"/>
            <a:ext cx="9035233" cy="6192688"/>
          </a:xfrm>
        </p:spPr>
      </p:pic>
    </p:spTree>
    <p:extLst>
      <p:ext uri="{BB962C8B-B14F-4D97-AF65-F5344CB8AC3E}">
        <p14:creationId xmlns:p14="http://schemas.microsoft.com/office/powerpoint/2010/main" val="1633758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39" y="1935163"/>
            <a:ext cx="6588121" cy="4389437"/>
          </a:xfrm>
        </p:spPr>
      </p:pic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"/>
            <a:ext cx="9145016" cy="68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71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792163"/>
            <a:ext cx="8568952" cy="404589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C’est Patrick qui arrose </a:t>
            </a:r>
            <a:br>
              <a:rPr lang="fr-FR" sz="3600" dirty="0"/>
            </a:br>
            <a:r>
              <a:rPr lang="fr-FR" sz="3600" dirty="0"/>
              <a:t>son départ à la retraite!!!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5855297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40768"/>
            <a:ext cx="2259839" cy="447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9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re 1"/>
          <p:cNvSpPr>
            <a:spLocks noGrp="1"/>
          </p:cNvSpPr>
          <p:nvPr>
            <p:ph type="title"/>
          </p:nvPr>
        </p:nvSpPr>
        <p:spPr>
          <a:xfrm>
            <a:off x="4644008" y="1052736"/>
            <a:ext cx="3816424" cy="1440160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3600" dirty="0"/>
            </a:br>
            <a:br>
              <a:rPr lang="fr-FR" sz="3600" dirty="0"/>
            </a:br>
            <a:r>
              <a:rPr lang="fr-FR" sz="3600" dirty="0"/>
              <a:t>Dimanche 1</a:t>
            </a:r>
            <a:r>
              <a:rPr lang="fr-FR" sz="3600" baseline="30000" dirty="0"/>
              <a:t>er</a:t>
            </a:r>
            <a:r>
              <a:rPr lang="fr-FR" sz="3600" dirty="0"/>
              <a:t> mai</a:t>
            </a:r>
            <a:br>
              <a:rPr lang="fr-FR" sz="3600" dirty="0"/>
            </a:br>
            <a:r>
              <a:rPr lang="fr-FR" sz="3600" dirty="0"/>
              <a:t>DEPART DU CENTRE D’HEBERGEMENT</a:t>
            </a:r>
            <a:br>
              <a:rPr lang="fr-FR" sz="3600" dirty="0"/>
            </a:br>
            <a:r>
              <a:rPr lang="fr-FR" sz="3600" dirty="0"/>
              <a:t>« Le </a:t>
            </a:r>
            <a:r>
              <a:rPr lang="fr-FR" sz="3600" dirty="0" err="1"/>
              <a:t>Bérouze</a:t>
            </a:r>
            <a:r>
              <a:rPr lang="fr-FR" sz="3600" dirty="0"/>
              <a:t> »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691680" y="26064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21" y="2492896"/>
            <a:ext cx="5452795" cy="408959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" y="404664"/>
            <a:ext cx="4187957" cy="342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" y="3743308"/>
            <a:ext cx="4152922" cy="311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1115616" y="342900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Dimanche 1</a:t>
            </a:r>
            <a:r>
              <a:rPr lang="fr-FR" baseline="30000" dirty="0">
                <a:solidFill>
                  <a:schemeClr val="bg1"/>
                </a:solidFill>
              </a:rPr>
              <a:t>er</a:t>
            </a:r>
            <a:r>
              <a:rPr lang="fr-FR" dirty="0">
                <a:solidFill>
                  <a:schemeClr val="bg1"/>
                </a:solidFill>
              </a:rPr>
              <a:t> mai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75656" y="658249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Lundi 2 mai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973"/>
            <a:ext cx="4059149" cy="304436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7" y="3147641"/>
            <a:ext cx="4171559" cy="31286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92" y="44025"/>
            <a:ext cx="4067944" cy="30509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92" y="3117975"/>
            <a:ext cx="4146067" cy="31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10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292917" y="29028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Les responsables du séjour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15472"/>
            <a:ext cx="2448272" cy="442184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25" y="1847088"/>
            <a:ext cx="2281328" cy="43902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" y="1904417"/>
            <a:ext cx="2259839" cy="447691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86" y="1881652"/>
            <a:ext cx="2031218" cy="44276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Jo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40" y="1297724"/>
            <a:ext cx="2424291" cy="2851889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191"/>
            <a:ext cx="3347864" cy="515494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0020" y="5832960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Christian, le photographe talentueux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94939" y="4293096"/>
            <a:ext cx="202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Joseph notre animateur-guide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75588"/>
            <a:ext cx="2161630" cy="458112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17043" y="5971459"/>
            <a:ext cx="363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Jean-Yves, le baladin-amuseur </a:t>
            </a:r>
          </a:p>
          <a:p>
            <a:pPr algn="ctr"/>
            <a:r>
              <a:rPr lang="fr-FR" dirty="0"/>
              <a:t>de l’équipe</a:t>
            </a:r>
          </a:p>
        </p:txBody>
      </p:sp>
    </p:spTree>
    <p:extLst>
      <p:ext uri="{BB962C8B-B14F-4D97-AF65-F5344CB8AC3E}">
        <p14:creationId xmlns:p14="http://schemas.microsoft.com/office/powerpoint/2010/main" val="171417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31099"/>
            <a:ext cx="4752528" cy="3564396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788" y="3237082"/>
            <a:ext cx="4855840" cy="36415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84" y="3216444"/>
            <a:ext cx="4744616" cy="3558462"/>
          </a:xfrm>
          <a:prstGeom prst="rect">
            <a:avLst/>
          </a:prstGeom>
        </p:spPr>
      </p:pic>
      <p:sp>
        <p:nvSpPr>
          <p:cNvPr id="7" name="Titre 6"/>
          <p:cNvSpPr txBox="1">
            <a:spLocks noGrp="1"/>
          </p:cNvSpPr>
          <p:nvPr>
            <p:ph type="title"/>
          </p:nvPr>
        </p:nvSpPr>
        <p:spPr>
          <a:xfrm>
            <a:off x="3851920" y="1196752"/>
            <a:ext cx="506743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Première </a:t>
            </a:r>
            <a:r>
              <a:rPr lang="fr-FR" sz="3200" dirty="0" err="1"/>
              <a:t>rando</a:t>
            </a:r>
            <a:r>
              <a:rPr lang="fr-FR" sz="3200" dirty="0"/>
              <a:t> sous la neige</a:t>
            </a:r>
            <a:br>
              <a:rPr lang="fr-FR" sz="3200" dirty="0"/>
            </a:br>
            <a:r>
              <a:rPr lang="fr-FR" sz="3200" dirty="0"/>
              <a:t>Mais tout le groupe marche d’un pas décidé!</a:t>
            </a:r>
          </a:p>
        </p:txBody>
      </p:sp>
    </p:spTree>
    <p:extLst>
      <p:ext uri="{BB962C8B-B14F-4D97-AF65-F5344CB8AC3E}">
        <p14:creationId xmlns:p14="http://schemas.microsoft.com/office/powerpoint/2010/main" val="264995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2769" y="975010"/>
            <a:ext cx="6467153" cy="485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16632"/>
            <a:ext cx="5852582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179512" y="4725144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Dans les Gorges de TINES</a:t>
            </a:r>
          </a:p>
        </p:txBody>
      </p:sp>
    </p:spTree>
    <p:extLst>
      <p:ext uri="{BB962C8B-B14F-4D97-AF65-F5344CB8AC3E}">
        <p14:creationId xmlns:p14="http://schemas.microsoft.com/office/powerpoint/2010/main" val="220389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836712"/>
            <a:ext cx="5340085" cy="40050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71" y="704088"/>
            <a:ext cx="4320917" cy="425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1547664" y="5373216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La cascade du Rouget</a:t>
            </a:r>
          </a:p>
        </p:txBody>
      </p:sp>
    </p:spTree>
    <p:extLst>
      <p:ext uri="{BB962C8B-B14F-4D97-AF65-F5344CB8AC3E}">
        <p14:creationId xmlns:p14="http://schemas.microsoft.com/office/powerpoint/2010/main" val="1179106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990758" cy="6741368"/>
          </a:xfrm>
        </p:spPr>
      </p:pic>
      <p:sp>
        <p:nvSpPr>
          <p:cNvPr id="3" name="ZoneTexte 2"/>
          <p:cNvSpPr txBox="1"/>
          <p:nvPr/>
        </p:nvSpPr>
        <p:spPr>
          <a:xfrm>
            <a:off x="220706" y="5949280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660033"/>
                </a:solidFill>
              </a:rPr>
              <a:t>Dans le majestueux cirque </a:t>
            </a:r>
          </a:p>
          <a:p>
            <a:pPr algn="ctr"/>
            <a:r>
              <a:rPr lang="fr-FR" sz="2800" dirty="0">
                <a:solidFill>
                  <a:srgbClr val="660033"/>
                </a:solidFill>
              </a:rPr>
              <a:t>du Fer à Cheval</a:t>
            </a:r>
          </a:p>
        </p:txBody>
      </p:sp>
    </p:spTree>
    <p:extLst>
      <p:ext uri="{BB962C8B-B14F-4D97-AF65-F5344CB8AC3E}">
        <p14:creationId xmlns:p14="http://schemas.microsoft.com/office/powerpoint/2010/main" val="391636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30"/>
            <a:ext cx="9153041" cy="686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5736" y="5085184"/>
            <a:ext cx="3322712" cy="2069584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Après une journée de neige, le ciel bleu ne nous quittera plus</a:t>
            </a:r>
          </a:p>
        </p:txBody>
      </p:sp>
    </p:spTree>
    <p:extLst>
      <p:ext uri="{BB962C8B-B14F-4D97-AF65-F5344CB8AC3E}">
        <p14:creationId xmlns:p14="http://schemas.microsoft.com/office/powerpoint/2010/main" val="3189137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680520" cy="3510390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44" y="3451652"/>
            <a:ext cx="4554252" cy="341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3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73288"/>
            <a:ext cx="9144000" cy="6395055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851920" y="4509120"/>
            <a:ext cx="4834880" cy="181548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34284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19421</TotalTime>
  <Words>168</Words>
  <Application>Microsoft Office PowerPoint</Application>
  <PresentationFormat>Affichage à l'écran (4:3)</PresentationFormat>
  <Paragraphs>26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Constantia</vt:lpstr>
      <vt:lpstr>Wingdings 2</vt:lpstr>
      <vt:lpstr>Débit</vt:lpstr>
      <vt:lpstr>VOYAGE EN HAUTE SAVOIE (Samoëns) du 30 avril au 7 mai 2016– 52 participants </vt:lpstr>
      <vt:lpstr>  Dimanche 1er mai DEPART DU CENTRE D’HEBERGEMENT « Le Bérouze »</vt:lpstr>
      <vt:lpstr>Première rando sous la neige Mais tout le groupe marche d’un pas décidé!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Yvoire, village médiéval sur les bords du lac Léman</vt:lpstr>
      <vt:lpstr>Présentation PowerPoint</vt:lpstr>
      <vt:lpstr>Présentation PowerPoint</vt:lpstr>
      <vt:lpstr>Présentation PowerPoint</vt:lpstr>
      <vt:lpstr>Présentation PowerPoint</vt:lpstr>
      <vt:lpstr>C’est Patrick qui arrose  son départ à la retraite!!!</vt:lpstr>
      <vt:lpstr>Présentation PowerPoint</vt:lpstr>
      <vt:lpstr>Présentation PowerPoint</vt:lpstr>
      <vt:lpstr>Jo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PETIT RANDONNEUR</dc:title>
  <dc:creator>Le Jan</dc:creator>
  <cp:lastModifiedBy>Joel Herbreteau</cp:lastModifiedBy>
  <cp:revision>1563</cp:revision>
  <dcterms:created xsi:type="dcterms:W3CDTF">2008-10-09T15:47:59Z</dcterms:created>
  <dcterms:modified xsi:type="dcterms:W3CDTF">2025-02-03T10:20:14Z</dcterms:modified>
</cp:coreProperties>
</file>