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15"/>
  </p:notesMasterIdLst>
  <p:sldIdLst>
    <p:sldId id="1798" r:id="rId2"/>
    <p:sldId id="1881" r:id="rId3"/>
    <p:sldId id="1883" r:id="rId4"/>
    <p:sldId id="1886" r:id="rId5"/>
    <p:sldId id="1877" r:id="rId6"/>
    <p:sldId id="1884" r:id="rId7"/>
    <p:sldId id="1878" r:id="rId8"/>
    <p:sldId id="1882" r:id="rId9"/>
    <p:sldId id="1885" r:id="rId10"/>
    <p:sldId id="1880" r:id="rId11"/>
    <p:sldId id="1879" r:id="rId12"/>
    <p:sldId id="1887" r:id="rId13"/>
    <p:sldId id="1888" r:id="rId14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FF00"/>
    <a:srgbClr val="CC3300"/>
    <a:srgbClr val="CCFF99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29" autoAdjust="0"/>
    <p:restoredTop sz="95501" autoAdjust="0"/>
  </p:normalViewPr>
  <p:slideViewPr>
    <p:cSldViewPr>
      <p:cViewPr varScale="1">
        <p:scale>
          <a:sx n="93" d="100"/>
          <a:sy n="93" d="100"/>
        </p:scale>
        <p:origin x="16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8930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30" y="28228"/>
            <a:ext cx="5116739" cy="682878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>
                <a:solidFill>
                  <a:srgbClr val="C00000"/>
                </a:solidFill>
              </a:rPr>
              <a:t>AUVERGNE – SUPER BESSE</a:t>
            </a:r>
            <a:br>
              <a:rPr lang="fr-FR" sz="4000" dirty="0">
                <a:solidFill>
                  <a:srgbClr val="C00000"/>
                </a:solidFill>
              </a:rPr>
            </a:br>
            <a:r>
              <a:rPr lang="fr-FR" sz="3100" dirty="0">
                <a:solidFill>
                  <a:srgbClr val="C00000"/>
                </a:solidFill>
              </a:rPr>
              <a:t>29 avril au 6 mai 2017</a:t>
            </a:r>
            <a:br>
              <a:rPr lang="fr-FR" sz="3100" dirty="0">
                <a:solidFill>
                  <a:srgbClr val="C00000"/>
                </a:solidFill>
              </a:rPr>
            </a:br>
            <a:endParaRPr lang="fr-FR" sz="3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4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4"/>
            <a:ext cx="9303962" cy="6634956"/>
          </a:xfrm>
        </p:spPr>
      </p:pic>
    </p:spTree>
    <p:extLst>
      <p:ext uri="{BB962C8B-B14F-4D97-AF65-F5344CB8AC3E}">
        <p14:creationId xmlns:p14="http://schemas.microsoft.com/office/powerpoint/2010/main" val="371253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2204"/>
            <a:ext cx="8812740" cy="6609556"/>
          </a:xfrm>
        </p:spPr>
      </p:pic>
    </p:spTree>
    <p:extLst>
      <p:ext uri="{BB962C8B-B14F-4D97-AF65-F5344CB8AC3E}">
        <p14:creationId xmlns:p14="http://schemas.microsoft.com/office/powerpoint/2010/main" val="70745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2"/>
            <a:ext cx="9103716" cy="6827788"/>
          </a:xfrm>
        </p:spPr>
      </p:pic>
    </p:spTree>
    <p:extLst>
      <p:ext uri="{BB962C8B-B14F-4D97-AF65-F5344CB8AC3E}">
        <p14:creationId xmlns:p14="http://schemas.microsoft.com/office/powerpoint/2010/main" val="285221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988490" cy="6741368"/>
          </a:xfrm>
        </p:spPr>
      </p:pic>
    </p:spTree>
    <p:extLst>
      <p:ext uri="{BB962C8B-B14F-4D97-AF65-F5344CB8AC3E}">
        <p14:creationId xmlns:p14="http://schemas.microsoft.com/office/powerpoint/2010/main" val="409806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" y="-16768"/>
            <a:ext cx="9166356" cy="6874768"/>
          </a:xfrm>
        </p:spPr>
      </p:pic>
    </p:spTree>
    <p:extLst>
      <p:ext uri="{BB962C8B-B14F-4D97-AF65-F5344CB8AC3E}">
        <p14:creationId xmlns:p14="http://schemas.microsoft.com/office/powerpoint/2010/main" val="102668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52"/>
            <a:ext cx="9097796" cy="6823348"/>
          </a:xfrm>
        </p:spPr>
      </p:pic>
    </p:spTree>
    <p:extLst>
      <p:ext uri="{BB962C8B-B14F-4D97-AF65-F5344CB8AC3E}">
        <p14:creationId xmlns:p14="http://schemas.microsoft.com/office/powerpoint/2010/main" val="111598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280"/>
            <a:ext cx="6858000" cy="685800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4401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51484" cy="6093296"/>
          </a:xfrm>
        </p:spPr>
      </p:pic>
    </p:spTree>
    <p:extLst>
      <p:ext uri="{BB962C8B-B14F-4D97-AF65-F5344CB8AC3E}">
        <p14:creationId xmlns:p14="http://schemas.microsoft.com/office/powerpoint/2010/main" val="271610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889" cy="6858000"/>
          </a:xfrm>
        </p:spPr>
      </p:pic>
    </p:spTree>
    <p:extLst>
      <p:ext uri="{BB962C8B-B14F-4D97-AF65-F5344CB8AC3E}">
        <p14:creationId xmlns:p14="http://schemas.microsoft.com/office/powerpoint/2010/main" val="380560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5024"/>
            <a:ext cx="9432239" cy="6264696"/>
          </a:xfrm>
        </p:spPr>
      </p:pic>
    </p:spTree>
    <p:extLst>
      <p:ext uri="{BB962C8B-B14F-4D97-AF65-F5344CB8AC3E}">
        <p14:creationId xmlns:p14="http://schemas.microsoft.com/office/powerpoint/2010/main" val="269915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7" y="12824"/>
            <a:ext cx="9122877" cy="6845176"/>
          </a:xfrm>
        </p:spPr>
      </p:pic>
    </p:spTree>
    <p:extLst>
      <p:ext uri="{BB962C8B-B14F-4D97-AF65-F5344CB8AC3E}">
        <p14:creationId xmlns:p14="http://schemas.microsoft.com/office/powerpoint/2010/main" val="113537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988490" cy="6741368"/>
          </a:xfrm>
        </p:spPr>
      </p:pic>
    </p:spTree>
    <p:extLst>
      <p:ext uri="{BB962C8B-B14F-4D97-AF65-F5344CB8AC3E}">
        <p14:creationId xmlns:p14="http://schemas.microsoft.com/office/powerpoint/2010/main" val="2340043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21144</TotalTime>
  <Words>12</Words>
  <Application>Microsoft Office PowerPoint</Application>
  <PresentationFormat>Affichage à l'écran (4:3)</PresentationFormat>
  <Paragraphs>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Constantia</vt:lpstr>
      <vt:lpstr>Wingdings 2</vt:lpstr>
      <vt:lpstr>Débit</vt:lpstr>
      <vt:lpstr>AUVERGNE – SUPER BESSE 29 avril au 6 mai 2017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1699</cp:revision>
  <dcterms:created xsi:type="dcterms:W3CDTF">2008-10-09T15:47:59Z</dcterms:created>
  <dcterms:modified xsi:type="dcterms:W3CDTF">2025-02-03T10:22:34Z</dcterms:modified>
</cp:coreProperties>
</file>