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2" r:id="rId1"/>
  </p:sldMasterIdLst>
  <p:notesMasterIdLst>
    <p:notesMasterId r:id="rId13"/>
  </p:notesMasterIdLst>
  <p:sldIdLst>
    <p:sldId id="1674" r:id="rId2"/>
    <p:sldId id="1661" r:id="rId3"/>
    <p:sldId id="1127" r:id="rId4"/>
    <p:sldId id="1660" r:id="rId5"/>
    <p:sldId id="1662" r:id="rId6"/>
    <p:sldId id="1668" r:id="rId7"/>
    <p:sldId id="1664" r:id="rId8"/>
    <p:sldId id="1666" r:id="rId9"/>
    <p:sldId id="1675" r:id="rId10"/>
    <p:sldId id="1680" r:id="rId11"/>
    <p:sldId id="1678" r:id="rId12"/>
  </p:sldIdLst>
  <p:sldSz cx="9144000" cy="6858000" type="screen4x3"/>
  <p:notesSz cx="6858000" cy="994568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0033"/>
    <a:srgbClr val="CC3300"/>
    <a:srgbClr val="CCFF99"/>
    <a:srgbClr val="996600"/>
    <a:srgbClr val="CC9900"/>
    <a:srgbClr val="99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2" autoAdjust="0"/>
    <p:restoredTop sz="94376" autoAdjust="0"/>
  </p:normalViewPr>
  <p:slideViewPr>
    <p:cSldViewPr>
      <p:cViewPr varScale="1">
        <p:scale>
          <a:sx n="92" d="100"/>
          <a:sy n="92" d="100"/>
        </p:scale>
        <p:origin x="1728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1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0512"/>
    </p:cViewPr>
  </p:sorterViewPr>
  <p:notesViewPr>
    <p:cSldViewPr>
      <p:cViewPr varScale="1">
        <p:scale>
          <a:sx n="64" d="100"/>
          <a:sy n="64" d="100"/>
        </p:scale>
        <p:origin x="-2886" y="-132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49852C-518C-4D98-8749-2177402701EF}" type="datetimeFigureOut">
              <a:rPr lang="fr-FR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96585F-0CE5-4A17-A52C-82F2DDA8609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827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6585F-0CE5-4A17-A52C-82F2DDA86099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550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8D2CAA-3611-4684-BE53-1E366BF2C98E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ECAC4-759A-4873-AE8F-545E12C4CC2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D423F-0005-4E44-AB95-67B567B570B1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1527A-644A-42BC-BBCA-81E5D4A86AB8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C14559-448B-4198-A180-E3124D021FC1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BF05D-FAD5-4BA3-87FC-A34DA930D3E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376CDD-CF33-40F3-82D1-6081C3981E0B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19A02-FBE8-410B-B3B9-2C661E37DF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549A50-91C5-49DB-9B26-49E59D3F728F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20C03-5E6B-483C-8289-AAD1EB75F1F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1225F-1888-4FA1-B917-A892727B63F8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AE68D-FB9B-4AEB-A24C-C6DDAEBCE72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126E56-8358-438D-87BD-F14259392C4A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B2F0A-44C3-4AD6-A5A1-BC27FD0EE8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8FBCE-FDB3-4586-A85F-730EE2FB9812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0FC5A-EDBB-43F2-A186-5EF88187E18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BFD2C2-B647-4EA8-8093-CDC76ED1270C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21F70-30D5-42F3-9849-67FAA6ED5D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BC6B3-4DA2-49D8-9BD5-25D0C07FF266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CA0CA-EC46-453E-86CE-5623DDCD1EC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F6D5E1-AA30-42AB-8280-8F2719A77BA4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21E93D6-0783-4DBA-9F98-A48EBE6F4BDA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B8E8A69-538A-48F7-AB3D-A9ED15402B08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6F6200E-6576-4BA8-B4B2-FCC2E0958F0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100" dirty="0"/>
              <a:t>VOYAGE DANS LES ALPES DE HAUTE PROVENCE – La </a:t>
            </a:r>
            <a:r>
              <a:rPr lang="fr-FR" sz="3100" dirty="0" err="1"/>
              <a:t>Bréole</a:t>
            </a:r>
            <a:r>
              <a:rPr lang="fr-FR" sz="3100" dirty="0"/>
              <a:t> </a:t>
            </a:r>
            <a:br>
              <a:rPr lang="fr-FR" sz="2400" dirty="0"/>
            </a:br>
            <a:br>
              <a:rPr lang="fr-FR" sz="2400" dirty="0"/>
            </a:br>
            <a:r>
              <a:rPr lang="fr-FR" sz="2400" dirty="0"/>
              <a:t>Du 28 avril au 5 mai 2018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6723A9-4CD4-2FE4-7EE1-DE072BED6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263"/>
            <a:ext cx="9144000" cy="542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81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8671" y="5805264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Ciel bleu, Mont Blanc, verts pâturages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416074F-6654-377C-5F42-54C38C115E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0" y="3510390"/>
            <a:ext cx="4463480" cy="33476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FEE3E6-1893-CF40-8B1A-AB2FDBDF8E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81" y="0"/>
            <a:ext cx="4718457" cy="35388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90289AF-8A8B-7003-3C03-D45653A69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783"/>
            <a:ext cx="4680520" cy="35103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D955B33-BB5E-6622-4AE9-A8E726762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4"/>
            <a:ext cx="4587085" cy="344031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69323EF-6AEF-EFA7-DC5A-2934F20A4E38}"/>
              </a:ext>
            </a:extLst>
          </p:cNvPr>
          <p:cNvSpPr txBox="1"/>
          <p:nvPr/>
        </p:nvSpPr>
        <p:spPr>
          <a:xfrm>
            <a:off x="179512" y="18864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Vallée de l’Ubaye</a:t>
            </a:r>
          </a:p>
        </p:txBody>
      </p:sp>
    </p:spTree>
    <p:extLst>
      <p:ext uri="{BB962C8B-B14F-4D97-AF65-F5344CB8AC3E}">
        <p14:creationId xmlns:p14="http://schemas.microsoft.com/office/powerpoint/2010/main" val="2385722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8DE5ACB-6016-B906-6491-38422CE646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9BBE665-E5DF-E0CD-EADA-0FD6AF7A1B4B}"/>
              </a:ext>
            </a:extLst>
          </p:cNvPr>
          <p:cNvSpPr txBox="1"/>
          <p:nvPr/>
        </p:nvSpPr>
        <p:spPr>
          <a:xfrm>
            <a:off x="3995936" y="332656"/>
            <a:ext cx="5148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Village de </a:t>
            </a:r>
            <a:r>
              <a:rPr lang="fr-FR" sz="3200" dirty="0" err="1"/>
              <a:t>Bréole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71419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3B64B3C-F9B5-8251-7920-928082FFA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5" y="1522740"/>
            <a:ext cx="9144000" cy="533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9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1691680" y="26064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2E27D873-62D4-7CCC-6F6A-73C9595CE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148"/>
            <a:ext cx="4475989" cy="335699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D29CE79-2DAD-EE4E-4170-CB802A16E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1" y="-17140"/>
            <a:ext cx="4475989" cy="335699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EB0FD95-08FB-C21B-638A-C92C19F3F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" y="-84268"/>
            <a:ext cx="4614827" cy="346112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E13562-2896-141A-EDB6-A8194C899D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26" y="3517152"/>
            <a:ext cx="4427984" cy="33209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86A278E-8461-4C64-E5C9-1B35CFAB53A8}"/>
              </a:ext>
            </a:extLst>
          </p:cNvPr>
          <p:cNvSpPr txBox="1"/>
          <p:nvPr/>
        </p:nvSpPr>
        <p:spPr>
          <a:xfrm>
            <a:off x="755576" y="33265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Lac de </a:t>
            </a:r>
            <a:r>
              <a:rPr lang="fr-FR" dirty="0" err="1"/>
              <a:t>Serre-ponçon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08A8727-C24A-BB7E-BC7D-356E4E5B4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68" y="3446334"/>
            <a:ext cx="4562872" cy="342215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83FDE7C-D5B1-1BCE-FE0D-3FC9AE25F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7" y="-39720"/>
            <a:ext cx="4601393" cy="345104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E83E573-F4EE-1144-B453-B6BB6325AB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8" y="3435846"/>
            <a:ext cx="4562872" cy="342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5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07D7FBA-ABAE-DAEF-15FC-15516A92F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3"/>
            <a:ext cx="4647100" cy="34853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ACD4B7-F567-AB55-BE27-D8E9EB82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38" y="3380579"/>
            <a:ext cx="4636561" cy="34774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3240FE-F1FD-6AD2-EFB0-50E6B11222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1" y="25643"/>
            <a:ext cx="4496898" cy="337267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368B81-E923-8F7D-C956-071A871E8B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9" y="3380579"/>
            <a:ext cx="4636562" cy="347742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22FD988-F39C-0390-0BF7-598B21940047}"/>
              </a:ext>
            </a:extLst>
          </p:cNvPr>
          <p:cNvSpPr txBox="1"/>
          <p:nvPr/>
        </p:nvSpPr>
        <p:spPr>
          <a:xfrm>
            <a:off x="470636" y="36450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La baie Saint Michel</a:t>
            </a:r>
          </a:p>
        </p:txBody>
      </p:sp>
    </p:spTree>
    <p:extLst>
      <p:ext uri="{BB962C8B-B14F-4D97-AF65-F5344CB8AC3E}">
        <p14:creationId xmlns:p14="http://schemas.microsoft.com/office/powerpoint/2010/main" val="1179106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351BBDF-020E-EB87-014F-C71AF3690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1"/>
            <a:ext cx="4571999" cy="34289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8B3723-A77B-301D-F81B-2EDCE6523C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0"/>
            <a:ext cx="4571997" cy="34289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040A27-8FDC-7B66-A62D-660E9F2233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8" y="3429001"/>
            <a:ext cx="4571999" cy="34289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F50B36F-42F4-2857-2713-2312F02E90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" y="0"/>
            <a:ext cx="4572003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37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025FF8A-F9C8-FEA0-75BA-A87FB26AB5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4021" cy="35730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4E0CF6-158B-6529-4930-3012CDB13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0" y="3573016"/>
            <a:ext cx="4379979" cy="32849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7074F30-6B37-BA01-B055-FD171B506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0" y="188640"/>
            <a:ext cx="4512502" cy="338437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6E1566B-2878-8A6E-DAC8-023FDFD0B1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764019" cy="357301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43D01A0-96B3-72D7-3B6E-84CDAADF6A53}"/>
              </a:ext>
            </a:extLst>
          </p:cNvPr>
          <p:cNvSpPr txBox="1"/>
          <p:nvPr/>
        </p:nvSpPr>
        <p:spPr>
          <a:xfrm>
            <a:off x="179512" y="188640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Massif des </a:t>
            </a:r>
            <a:r>
              <a:rPr lang="fr-FR" sz="2400" dirty="0" err="1"/>
              <a:t>Monges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82632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8520E3A-A74C-05C4-53E2-50C34ADB5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1"/>
            <a:ext cx="4571999" cy="34289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12DF94-C0AE-E51B-1F81-260271503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-13157"/>
            <a:ext cx="4571999" cy="34289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2C8D0-46A6-897A-7ECC-7D562B733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B4D9143-5483-6EEE-45CF-1DA2BC8853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44" y="3415842"/>
            <a:ext cx="4589544" cy="344215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78F9EAA-5698-890E-E43E-B64503902F90}"/>
              </a:ext>
            </a:extLst>
          </p:cNvPr>
          <p:cNvSpPr txBox="1"/>
          <p:nvPr/>
        </p:nvSpPr>
        <p:spPr>
          <a:xfrm>
            <a:off x="2483768" y="2895614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Saint </a:t>
            </a:r>
            <a:r>
              <a:rPr lang="fr-FR" sz="3200" dirty="0"/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1693428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39354" y="4725144"/>
            <a:ext cx="28338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Théus Demoiselles coiffées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45CC05-6F02-1ED3-7BFC-96A3185A6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243400"/>
            <a:ext cx="3707904" cy="278092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90B36C-9B9B-92C2-C0A2-9D1373DB5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3"/>
            <a:ext cx="5816166" cy="43621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F2D388-B539-4776-58DC-04B3C7869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1527" y="360927"/>
            <a:ext cx="4437112" cy="332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264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19468</TotalTime>
  <Words>49</Words>
  <Application>Microsoft Office PowerPoint</Application>
  <PresentationFormat>Affichage à l'écran (4:3)</PresentationFormat>
  <Paragraphs>10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Constantia</vt:lpstr>
      <vt:lpstr>Wingdings 2</vt:lpstr>
      <vt:lpstr>Débit</vt:lpstr>
      <vt:lpstr>VOYAGE DANS LES ALPES DE HAUTE PROVENCE – La Bréole   Du 28 avril au 5 mai 2018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PETIT RANDONNEUR</dc:title>
  <dc:creator>Le Jan</dc:creator>
  <cp:lastModifiedBy>Joel Herbreteau</cp:lastModifiedBy>
  <cp:revision>1565</cp:revision>
  <dcterms:created xsi:type="dcterms:W3CDTF">2008-10-09T15:47:59Z</dcterms:created>
  <dcterms:modified xsi:type="dcterms:W3CDTF">2025-02-05T17:06:54Z</dcterms:modified>
</cp:coreProperties>
</file>