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62" r:id="rId1"/>
  </p:sldMasterIdLst>
  <p:notesMasterIdLst>
    <p:notesMasterId r:id="rId13"/>
  </p:notesMasterIdLst>
  <p:sldIdLst>
    <p:sldId id="1674" r:id="rId2"/>
    <p:sldId id="1681" r:id="rId3"/>
    <p:sldId id="1661" r:id="rId4"/>
    <p:sldId id="1127" r:id="rId5"/>
    <p:sldId id="1660" r:id="rId6"/>
    <p:sldId id="1662" r:id="rId7"/>
    <p:sldId id="1668" r:id="rId8"/>
    <p:sldId id="1664" r:id="rId9"/>
    <p:sldId id="1666" r:id="rId10"/>
    <p:sldId id="1680" r:id="rId11"/>
    <p:sldId id="1678" r:id="rId12"/>
  </p:sldIdLst>
  <p:sldSz cx="9144000" cy="6858000" type="screen4x3"/>
  <p:notesSz cx="6858000" cy="994568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660033"/>
    <a:srgbClr val="CC3300"/>
    <a:srgbClr val="CCFF99"/>
    <a:srgbClr val="996600"/>
    <a:srgbClr val="CC9900"/>
    <a:srgbClr val="9933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62" autoAdjust="0"/>
    <p:restoredTop sz="94376" autoAdjust="0"/>
  </p:normalViewPr>
  <p:slideViewPr>
    <p:cSldViewPr>
      <p:cViewPr varScale="1">
        <p:scale>
          <a:sx n="92" d="100"/>
          <a:sy n="92" d="100"/>
        </p:scale>
        <p:origin x="172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1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70512"/>
    </p:cViewPr>
  </p:sorterViewPr>
  <p:notesViewPr>
    <p:cSldViewPr>
      <p:cViewPr varScale="1">
        <p:scale>
          <a:sx n="64" d="100"/>
          <a:sy n="64" d="100"/>
        </p:scale>
        <p:origin x="-2886" y="-132"/>
      </p:cViewPr>
      <p:guideLst>
        <p:guide orient="horz" pos="3132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849852C-518C-4D98-8749-2177402701EF}" type="datetimeFigureOut">
              <a:rPr lang="fr-FR"/>
              <a:pPr>
                <a:defRPr/>
              </a:pPr>
              <a:t>05/02/2025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396585F-0CE5-4A17-A52C-82F2DDA8609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38276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96585F-0CE5-4A17-A52C-82F2DDA86099}" type="slidenum">
              <a:rPr lang="fr-FR" smtClean="0"/>
              <a:pPr>
                <a:defRPr/>
              </a:pPr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5506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8D2CAA-3611-4684-BE53-1E366BF2C98E}" type="datetimeFigureOut">
              <a:rPr lang="fr-FR" smtClean="0"/>
              <a:pPr>
                <a:defRPr/>
              </a:pPr>
              <a:t>05/02/2025</a:t>
            </a:fld>
            <a:endParaRPr lang="fr-FR" dirty="0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6ECAC4-759A-4873-AE8F-545E12C4CC2E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1D423F-0005-4E44-AB95-67B567B570B1}" type="datetimeFigureOut">
              <a:rPr lang="fr-FR" smtClean="0"/>
              <a:pPr>
                <a:defRPr/>
              </a:pPr>
              <a:t>05/02/2025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A1527A-644A-42BC-BBCA-81E5D4A86AB8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C14559-448B-4198-A180-E3124D021FC1}" type="datetimeFigureOut">
              <a:rPr lang="fr-FR" smtClean="0"/>
              <a:pPr>
                <a:defRPr/>
              </a:pPr>
              <a:t>05/02/2025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8BF05D-FAD5-4BA3-87FC-A34DA930D3E9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376CDD-CF33-40F3-82D1-6081C3981E0B}" type="datetimeFigureOut">
              <a:rPr lang="fr-FR" smtClean="0"/>
              <a:pPr>
                <a:defRPr/>
              </a:pPr>
              <a:t>05/02/2025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A19A02-FBE8-410B-B3B9-2C661E37DF3E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549A50-91C5-49DB-9B26-49E59D3F728F}" type="datetimeFigureOut">
              <a:rPr lang="fr-FR" smtClean="0"/>
              <a:pPr>
                <a:defRPr/>
              </a:pPr>
              <a:t>05/02/2025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120C03-5E6B-483C-8289-AAD1EB75F1FC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21225F-1888-4FA1-B917-A892727B63F8}" type="datetimeFigureOut">
              <a:rPr lang="fr-FR" smtClean="0"/>
              <a:pPr>
                <a:defRPr/>
              </a:pPr>
              <a:t>05/02/2025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1AE68D-FB9B-4AEB-A24C-C6DDAEBCE724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126E56-8358-438D-87BD-F14259392C4A}" type="datetimeFigureOut">
              <a:rPr lang="fr-FR" smtClean="0"/>
              <a:pPr>
                <a:defRPr/>
              </a:pPr>
              <a:t>05/02/2025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CB2F0A-44C3-4AD6-A5A1-BC27FD0EE83E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88FBCE-FDB3-4586-A85F-730EE2FB9812}" type="datetimeFigureOut">
              <a:rPr lang="fr-FR" smtClean="0"/>
              <a:pPr>
                <a:defRPr/>
              </a:pPr>
              <a:t>05/02/2025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B0FC5A-EDBB-43F2-A186-5EF88187E184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BFD2C2-B647-4EA8-8093-CDC76ED1270C}" type="datetimeFigureOut">
              <a:rPr lang="fr-FR" smtClean="0"/>
              <a:pPr>
                <a:defRPr/>
              </a:pPr>
              <a:t>05/02/2025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421F70-30D5-42F3-9849-67FAA6ED5D0C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4BC6B3-4DA2-49D8-9BD5-25D0C07FF266}" type="datetimeFigureOut">
              <a:rPr lang="fr-FR" smtClean="0"/>
              <a:pPr>
                <a:defRPr/>
              </a:pPr>
              <a:t>05/02/2025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5CA0CA-EC46-453E-86CE-5623DDCD1ECF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F6D5E1-AA30-42AB-8280-8F2719A77BA4}" type="datetimeFigureOut">
              <a:rPr lang="fr-FR" smtClean="0"/>
              <a:pPr>
                <a:defRPr/>
              </a:pPr>
              <a:t>05/02/2025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F21E93D6-0783-4DBA-9F98-A48EBE6F4BDA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9B8E8A69-538A-48F7-AB3D-A9ED15402B08}" type="datetimeFigureOut">
              <a:rPr lang="fr-FR" smtClean="0"/>
              <a:pPr>
                <a:defRPr/>
              </a:pPr>
              <a:t>05/02/2025</a:t>
            </a:fld>
            <a:endParaRPr lang="fr-FR" dirty="0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6F6200E-6576-4BA8-B4B2-FCC2E0958F0F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grpSp>
        <p:nvGrpSpPr>
          <p:cNvPr id="2" name="Grou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3" r:id="rId1"/>
    <p:sldLayoutId id="2147484264" r:id="rId2"/>
    <p:sldLayoutId id="2147484265" r:id="rId3"/>
    <p:sldLayoutId id="2147484266" r:id="rId4"/>
    <p:sldLayoutId id="2147484267" r:id="rId5"/>
    <p:sldLayoutId id="2147484268" r:id="rId6"/>
    <p:sldLayoutId id="2147484269" r:id="rId7"/>
    <p:sldLayoutId id="2147484270" r:id="rId8"/>
    <p:sldLayoutId id="2147484271" r:id="rId9"/>
    <p:sldLayoutId id="2147484272" r:id="rId10"/>
    <p:sldLayoutId id="214748427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1512168"/>
          </a:xfrm>
        </p:spPr>
        <p:txBody>
          <a:bodyPr>
            <a:normAutofit/>
          </a:bodyPr>
          <a:lstStyle/>
          <a:p>
            <a:pPr algn="ctr"/>
            <a:r>
              <a:rPr lang="fr-FR" sz="3100" dirty="0"/>
              <a:t>Andorre la vieille</a:t>
            </a:r>
            <a:br>
              <a:rPr lang="fr-FR" sz="2400" dirty="0"/>
            </a:br>
            <a:br>
              <a:rPr lang="fr-FR" sz="2400" dirty="0"/>
            </a:br>
            <a:r>
              <a:rPr lang="fr-FR" sz="2400" dirty="0"/>
              <a:t>Du 27 avril au 4 mai 2019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9EEDE65-BE35-4DAE-2AB5-CE807E7553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06548"/>
            <a:ext cx="7524328" cy="564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81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8671" y="5805264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Ciel bleu, Mont Blanc, verts pâturages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D0D5400-B7A5-D399-189C-85D0C65833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569" y="3433177"/>
            <a:ext cx="4566431" cy="34248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DBA4373-26A4-97B0-F103-417F79A5B1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76"/>
            <a:ext cx="4572000" cy="3429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DFBBAA3-2922-2BA1-99E0-AE0C1045E2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432" y="-8352"/>
            <a:ext cx="4577568" cy="343317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0966C43-22F6-32AD-40DA-F3CB791526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4823"/>
            <a:ext cx="4577569" cy="343317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47B06FD-BF17-D754-E240-78C5A314B76A}"/>
              </a:ext>
            </a:extLst>
          </p:cNvPr>
          <p:cNvSpPr txBox="1"/>
          <p:nvPr/>
        </p:nvSpPr>
        <p:spPr>
          <a:xfrm>
            <a:off x="107504" y="3424822"/>
            <a:ext cx="7344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/>
              <a:t>Moment de détente</a:t>
            </a:r>
          </a:p>
        </p:txBody>
      </p:sp>
    </p:spTree>
    <p:extLst>
      <p:ext uri="{BB962C8B-B14F-4D97-AF65-F5344CB8AC3E}">
        <p14:creationId xmlns:p14="http://schemas.microsoft.com/office/powerpoint/2010/main" val="2385722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17946F5-26DD-7FB4-B2A3-90E9C29E03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91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A6AB1C0-0AFD-05F1-92D1-24B33E25B1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62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C03E2A0-F69C-A2D7-5826-3C072CB4E9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DE5070-7E62-B28B-58B8-B538722D2D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10"/>
            <a:ext cx="4572000" cy="3429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6FA927A-1668-4233-0760-C588D0E2EA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704"/>
            <a:ext cx="4572000" cy="3429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2300D8E-55DA-1189-01EE-70A95D2AB9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051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891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/>
          <p:nvPr/>
        </p:nvCxnSpPr>
        <p:spPr>
          <a:xfrm>
            <a:off x="1691680" y="26064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1952B9A0-0CBD-94BF-77B7-370399FCAE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820" y="3568365"/>
            <a:ext cx="4386180" cy="328963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22F96E8-16FD-5962-983A-3887036A51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57820" cy="356836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AC98B71-2640-7B6A-7660-A221D4C818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820" y="0"/>
            <a:ext cx="4757820" cy="356836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17929BF-FB90-15FA-CD90-710C91A8C3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12" y="3568365"/>
            <a:ext cx="4644008" cy="348300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C8C9B4C-6B2F-107E-53DF-8D9CD7967F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5" y="0"/>
            <a:ext cx="4572000" cy="3429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B1D01DE-3E5F-337D-8C8B-544B3FC7BA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5" y="3429000"/>
            <a:ext cx="4673188" cy="350489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ED8BB91-2C0D-2119-90D5-48088336C3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235" y="0"/>
            <a:ext cx="4572000" cy="3429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CBA22FD-8BD5-4CF2-164A-4A6D17DE39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423" y="3428999"/>
            <a:ext cx="4673188" cy="350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956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99ED7B3-64DB-4EC0-002E-101CA4CC07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595357" cy="344651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4840F6D-FBB7-69C8-DBBF-2853A1847D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07222"/>
            <a:ext cx="4572000" cy="3429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5E68A22-B4DA-C6F6-26DA-FDCFBEDA78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71" y="3335214"/>
            <a:ext cx="4668011" cy="350100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A06FE26-19A2-8C6C-0317-8C0FD969DD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382" y="21778"/>
            <a:ext cx="4601037" cy="345077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D3D90AA-52F0-655A-C50B-F5D3FD3B4B7D}"/>
              </a:ext>
            </a:extLst>
          </p:cNvPr>
          <p:cNvSpPr txBox="1"/>
          <p:nvPr/>
        </p:nvSpPr>
        <p:spPr>
          <a:xfrm>
            <a:off x="34708" y="1988840"/>
            <a:ext cx="16569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Quelle chaleur !</a:t>
            </a:r>
          </a:p>
        </p:txBody>
      </p:sp>
    </p:spTree>
    <p:extLst>
      <p:ext uri="{BB962C8B-B14F-4D97-AF65-F5344CB8AC3E}">
        <p14:creationId xmlns:p14="http://schemas.microsoft.com/office/powerpoint/2010/main" val="1179106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5B22074-40E0-CC1B-25CC-131936D5FE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23928" cy="294294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90E5102-1BC1-E722-5187-2E01EE5C3A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2946"/>
            <a:ext cx="5220072" cy="391505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FFE932C-229D-F922-4E91-9DAB57D69B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66" y="0"/>
            <a:ext cx="4800534" cy="36004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C98A374-F4F0-0A09-5653-27F2E2FADE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93600" y="3998131"/>
            <a:ext cx="3257600" cy="24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37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9B53905-A722-51F9-D003-C8890A0BBB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77" y="3373197"/>
            <a:ext cx="4496558" cy="337241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EEA23A4-126D-8AC2-E21E-C670DDD7F9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99992" cy="337499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88FF451-50AD-25C7-B6C9-1797E2EC54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622" y="3401663"/>
            <a:ext cx="4644008" cy="348300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960EAEA-73CF-FE1B-52DB-56544C2F9D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622" y="83203"/>
            <a:ext cx="4499991" cy="337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32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F6E3C04-D115-9C59-D1A0-68A78D9A89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9" y="3455622"/>
            <a:ext cx="4536504" cy="340237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6B8E343-D927-A806-E0D6-A273B1036E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1362"/>
            <a:ext cx="4622645" cy="346698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E2072F4-3007-4F8C-28A8-29B078640B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125" y="3506214"/>
            <a:ext cx="4711452" cy="314096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9192F88-D54F-1DE1-84CD-3D70EEE74F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125" y="383649"/>
            <a:ext cx="4711452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284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19497</TotalTime>
  <Words>27</Words>
  <Application>Microsoft Office PowerPoint</Application>
  <PresentationFormat>Affichage à l'écran (4:3)</PresentationFormat>
  <Paragraphs>5</Paragraphs>
  <Slides>11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Constantia</vt:lpstr>
      <vt:lpstr>Wingdings 2</vt:lpstr>
      <vt:lpstr>Débit</vt:lpstr>
      <vt:lpstr>Andorre la vieille  Du 27 avril au 4 mai 2019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PETIT RANDONNEUR</dc:title>
  <dc:creator>Le Jan</dc:creator>
  <cp:lastModifiedBy>Joel Herbreteau</cp:lastModifiedBy>
  <cp:revision>1567</cp:revision>
  <dcterms:created xsi:type="dcterms:W3CDTF">2008-10-09T15:47:59Z</dcterms:created>
  <dcterms:modified xsi:type="dcterms:W3CDTF">2025-02-05T17:39:05Z</dcterms:modified>
</cp:coreProperties>
</file>