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2" r:id="rId1"/>
  </p:sldMasterIdLst>
  <p:notesMasterIdLst>
    <p:notesMasterId r:id="rId11"/>
  </p:notesMasterIdLst>
  <p:sldIdLst>
    <p:sldId id="2513" r:id="rId2"/>
    <p:sldId id="2521" r:id="rId3"/>
    <p:sldId id="2516" r:id="rId4"/>
    <p:sldId id="2517" r:id="rId5"/>
    <p:sldId id="2514" r:id="rId6"/>
    <p:sldId id="2515" r:id="rId7"/>
    <p:sldId id="2522" r:id="rId8"/>
    <p:sldId id="2529" r:id="rId9"/>
    <p:sldId id="2530" r:id="rId10"/>
  </p:sldIdLst>
  <p:sldSz cx="9144000" cy="6858000" type="screen4x3"/>
  <p:notesSz cx="6858000" cy="994568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sociation La Sentine" initials="ALS" lastIdx="3" clrIdx="0">
    <p:extLst>
      <p:ext uri="{19B8F6BF-5375-455C-9EA6-DF929625EA0E}">
        <p15:presenceInfo xmlns:p15="http://schemas.microsoft.com/office/powerpoint/2012/main" userId="e7dffc3547124fd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E4BEA4"/>
    <a:srgbClr val="660033"/>
    <a:srgbClr val="CCFF99"/>
    <a:srgbClr val="FFFF00"/>
    <a:srgbClr val="996600"/>
    <a:srgbClr val="CC9900"/>
    <a:srgbClr val="99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59" autoAdjust="0"/>
    <p:restoredTop sz="94879" autoAdjust="0"/>
  </p:normalViewPr>
  <p:slideViewPr>
    <p:cSldViewPr>
      <p:cViewPr varScale="1">
        <p:scale>
          <a:sx n="92" d="100"/>
          <a:sy n="92" d="100"/>
        </p:scale>
        <p:origin x="172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1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716"/>
    </p:cViewPr>
  </p:sorterViewPr>
  <p:notesViewPr>
    <p:cSldViewPr>
      <p:cViewPr varScale="1">
        <p:scale>
          <a:sx n="64" d="100"/>
          <a:sy n="64" d="100"/>
        </p:scale>
        <p:origin x="-2886" y="-132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49852C-518C-4D98-8749-2177402701EF}" type="datetimeFigureOut">
              <a:rPr lang="fr-FR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96585F-0CE5-4A17-A52C-82F2DDA8609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3827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8D2CAA-3611-4684-BE53-1E366BF2C98E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6ECAC4-759A-4873-AE8F-545E12C4CC2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D423F-0005-4E44-AB95-67B567B570B1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A1527A-644A-42BC-BBCA-81E5D4A86AB8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C14559-448B-4198-A180-E3124D021FC1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BF05D-FAD5-4BA3-87FC-A34DA930D3E9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376CDD-CF33-40F3-82D1-6081C3981E0B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19A02-FBE8-410B-B3B9-2C661E37DF3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549A50-91C5-49DB-9B26-49E59D3F728F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20C03-5E6B-483C-8289-AAD1EB75F1F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1225F-1888-4FA1-B917-A892727B63F8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AE68D-FB9B-4AEB-A24C-C6DDAEBCE72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126E56-8358-438D-87BD-F14259392C4A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B2F0A-44C3-4AD6-A5A1-BC27FD0EE83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8FBCE-FDB3-4586-A85F-730EE2FB9812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0FC5A-EDBB-43F2-A186-5EF88187E18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BFD2C2-B647-4EA8-8093-CDC76ED1270C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21F70-30D5-42F3-9849-67FAA6ED5D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BC6B3-4DA2-49D8-9BD5-25D0C07FF266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CA0CA-EC46-453E-86CE-5623DDCD1EC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F6D5E1-AA30-42AB-8280-8F2719A77BA4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F21E93D6-0783-4DBA-9F98-A48EBE6F4BDA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B8E8A69-538A-48F7-AB3D-A9ED15402B08}" type="datetimeFigureOut">
              <a:rPr lang="fr-FR" smtClean="0"/>
              <a:pPr>
                <a:defRPr/>
              </a:pPr>
              <a:t>03/02/2025</a:t>
            </a:fld>
            <a:endParaRPr lang="fr-FR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6F6200E-6576-4BA8-B4B2-FCC2E0958F0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8.tmp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3BB456-D842-1F16-01F6-593A23994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11" y="445533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dirty="0"/>
              <a:t>SEJOUR EN BRETAGNE</a:t>
            </a:r>
            <a:br>
              <a:rPr lang="fr-FR" sz="3200" dirty="0"/>
            </a:br>
            <a:r>
              <a:rPr lang="fr-FR" sz="3200" dirty="0"/>
              <a:t>Du 29 avril au 7 mai 2022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4C641F3-6227-2A41-95F4-EEADE0F50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480368" cy="4608512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4BACDF-796A-DF46-B422-4786C070A995}"/>
              </a:ext>
            </a:extLst>
          </p:cNvPr>
          <p:cNvSpPr txBox="1"/>
          <p:nvPr/>
        </p:nvSpPr>
        <p:spPr>
          <a:xfrm>
            <a:off x="1619672" y="609329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52 participants devant la chapelle Ste- Anne-La-Palud</a:t>
            </a:r>
          </a:p>
        </p:txBody>
      </p:sp>
    </p:spTree>
    <p:extLst>
      <p:ext uri="{BB962C8B-B14F-4D97-AF65-F5344CB8AC3E}">
        <p14:creationId xmlns:p14="http://schemas.microsoft.com/office/powerpoint/2010/main" val="507907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665F7A-8005-5689-3C24-019C06C08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BAEA8C8-D8CA-DF69-77AC-F44901A7A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24744"/>
            <a:ext cx="9035975" cy="4392488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94650B3-E992-6D5F-8F0D-5CA088EA4958}"/>
              </a:ext>
            </a:extLst>
          </p:cNvPr>
          <p:cNvSpPr txBox="1"/>
          <p:nvPr/>
        </p:nvSpPr>
        <p:spPr>
          <a:xfrm>
            <a:off x="2051720" y="594928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plage de Ste-Anne-la-Palud</a:t>
            </a:r>
          </a:p>
        </p:txBody>
      </p:sp>
    </p:spTree>
    <p:extLst>
      <p:ext uri="{BB962C8B-B14F-4D97-AF65-F5344CB8AC3E}">
        <p14:creationId xmlns:p14="http://schemas.microsoft.com/office/powerpoint/2010/main" val="3546693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6DF75F4-DC5E-3B44-99D9-831F2E95F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8444" y="863363"/>
            <a:ext cx="6717721" cy="503829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F59E3BC-79D1-E9BB-9F3D-1B31CBABD8BA}"/>
              </a:ext>
            </a:extLst>
          </p:cNvPr>
          <p:cNvSpPr txBox="1"/>
          <p:nvPr/>
        </p:nvSpPr>
        <p:spPr>
          <a:xfrm>
            <a:off x="4932040" y="332656"/>
            <a:ext cx="5446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/>
              <a:t>La vallée des saints</a:t>
            </a:r>
            <a:br>
              <a:rPr lang="fr-FR" sz="3600" dirty="0"/>
            </a:br>
            <a:r>
              <a:rPr lang="fr-FR" sz="3600" dirty="0"/>
              <a:t>      CARNOET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50CF3D6-307D-890E-F34C-B2F96F02F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4745" y="2645912"/>
            <a:ext cx="4680521" cy="35103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52BDE9D-DA09-FE3F-D95D-F7FA3C2CF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229200"/>
            <a:ext cx="339472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CC3300"/>
                </a:solidFill>
              </a:rPr>
              <a:t>LA RANDO</a:t>
            </a:r>
            <a:br>
              <a:rPr lang="fr-FR" dirty="0">
                <a:solidFill>
                  <a:srgbClr val="CC3300"/>
                </a:solidFill>
              </a:rPr>
            </a:br>
            <a:r>
              <a:rPr lang="fr-FR" dirty="0">
                <a:solidFill>
                  <a:srgbClr val="CC3300"/>
                </a:solidFill>
              </a:rPr>
              <a:t>C’EST LE PIED!</a:t>
            </a:r>
          </a:p>
        </p:txBody>
      </p:sp>
    </p:spTree>
    <p:extLst>
      <p:ext uri="{BB962C8B-B14F-4D97-AF65-F5344CB8AC3E}">
        <p14:creationId xmlns:p14="http://schemas.microsoft.com/office/powerpoint/2010/main" val="799734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12555-8661-B9FE-71B4-E9ADDE173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160" y="704088"/>
            <a:ext cx="2674640" cy="1644792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032AB36-D0EC-C183-487B-72BF6160F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4" y="-23133"/>
            <a:ext cx="5095340" cy="3821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55622D-62E9-A810-EA23-526F24A765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08504"/>
            <a:ext cx="4235305" cy="3176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089DD0-DB0F-9742-9088-4308D50C0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7827" y="3456339"/>
            <a:ext cx="3709425" cy="293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85C3EF2-497A-3A83-C7F6-5E8CF447ED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8490" y="3550651"/>
            <a:ext cx="3658290" cy="2743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940543-8A51-C668-A381-D5E244161D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386" y="3186127"/>
            <a:ext cx="6436102" cy="3591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8708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5D03D-CCFF-00F0-6FD6-BB7A6E3FF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14225AB-F611-55F6-E03D-7EA9D4C9C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1" y="260648"/>
            <a:ext cx="7056784" cy="3430381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A3A8F4A-CF36-215C-50B6-DFF6252F5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1" y="3691029"/>
            <a:ext cx="7056784" cy="33714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EAC12D4-C7ED-B57E-E623-E7A9179CC6B5}"/>
              </a:ext>
            </a:extLst>
          </p:cNvPr>
          <p:cNvSpPr txBox="1"/>
          <p:nvPr/>
        </p:nvSpPr>
        <p:spPr>
          <a:xfrm>
            <a:off x="1115616" y="616530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Sur le GR34 du Cap de la Chèvre  - Dénivelés!</a:t>
            </a:r>
          </a:p>
        </p:txBody>
      </p:sp>
    </p:spTree>
    <p:extLst>
      <p:ext uri="{BB962C8B-B14F-4D97-AF65-F5344CB8AC3E}">
        <p14:creationId xmlns:p14="http://schemas.microsoft.com/office/powerpoint/2010/main" val="1478041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5D5AB-3AA1-6EE8-92AA-DA9498F7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922EE5A-E548-A68F-E628-A570C4412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40"/>
            <a:ext cx="7853486" cy="3715441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8FCBF42-AC59-594F-4BDA-47BFC218C0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02079"/>
            <a:ext cx="7853486" cy="381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6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964B97-50F4-3CF3-4026-9EBCD1F93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29B8EE-CC07-4E74-1B9A-94DDE71B73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258550"/>
            <a:ext cx="8100392" cy="6075294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B238DDC-DC35-67AE-A47C-306CC5CB6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645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5494DD-F931-6AC4-27BE-1B91C9364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G_1365">
            <a:hlinkClick r:id="" action="ppaction://media"/>
            <a:extLst>
              <a:ext uri="{FF2B5EF4-FFF2-40B4-BE49-F238E27FC236}">
                <a16:creationId xmlns:a16="http://schemas.microsoft.com/office/drawing/2014/main" id="{69D7BE69-DAE0-A786-A682-DDB21CB506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4299" y="21042"/>
            <a:ext cx="3312368" cy="4415957"/>
          </a:xfrm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3AF7425A-9513-D15C-DE85-5A1BDAF26A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6773" y="4458835"/>
            <a:ext cx="4111624" cy="273807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5ABB9CB-1F73-6B2B-33AF-47A693195AC6}"/>
              </a:ext>
            </a:extLst>
          </p:cNvPr>
          <p:cNvSpPr txBox="1"/>
          <p:nvPr/>
        </p:nvSpPr>
        <p:spPr>
          <a:xfrm>
            <a:off x="251520" y="63043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pierre </a:t>
            </a:r>
            <a:r>
              <a:rPr lang="fr-FR" dirty="0" err="1"/>
              <a:t>temblante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7318402-FBC0-7727-E66E-7D79BCFD03A7}"/>
              </a:ext>
            </a:extLst>
          </p:cNvPr>
          <p:cNvSpPr txBox="1"/>
          <p:nvPr/>
        </p:nvSpPr>
        <p:spPr>
          <a:xfrm>
            <a:off x="3635896" y="611971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 gouffre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31D3B0-2B94-38DF-DB48-38AF76CC910D}"/>
              </a:ext>
            </a:extLst>
          </p:cNvPr>
          <p:cNvSpPr txBox="1"/>
          <p:nvPr/>
        </p:nvSpPr>
        <p:spPr>
          <a:xfrm>
            <a:off x="2411760" y="47667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HUELGOAT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78051C-6020-9DAD-4136-76C9DDDB1E0F}"/>
              </a:ext>
            </a:extLst>
          </p:cNvPr>
          <p:cNvSpPr txBox="1"/>
          <p:nvPr/>
        </p:nvSpPr>
        <p:spPr>
          <a:xfrm>
            <a:off x="3059832" y="738282"/>
            <a:ext cx="4551255" cy="2760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7F9693C-91E5-C0D1-4C15-FC2BBE30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0" y="21042"/>
            <a:ext cx="6176945" cy="443402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28CA733-E009-9CB9-7EC7-C18275C99709}"/>
              </a:ext>
            </a:extLst>
          </p:cNvPr>
          <p:cNvSpPr txBox="1"/>
          <p:nvPr/>
        </p:nvSpPr>
        <p:spPr>
          <a:xfrm>
            <a:off x="3491880" y="4611613"/>
            <a:ext cx="4680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HUELGOAT</a:t>
            </a:r>
          </a:p>
          <a:p>
            <a:pPr marL="285750" indent="-285750">
              <a:buFontTx/>
              <a:buChar char="-"/>
            </a:pPr>
            <a:r>
              <a:rPr lang="fr-FR" sz="3200" dirty="0"/>
              <a:t>Le chaos rocheux</a:t>
            </a:r>
          </a:p>
          <a:p>
            <a:pPr marL="285750" indent="-285750">
              <a:buFontTx/>
              <a:buChar char="-"/>
            </a:pPr>
            <a:r>
              <a:rPr lang="fr-FR" sz="3200" dirty="0"/>
              <a:t>Le gouffre</a:t>
            </a:r>
          </a:p>
          <a:p>
            <a:pPr marL="285750" indent="-285750">
              <a:buFontTx/>
              <a:buChar char="-"/>
            </a:pPr>
            <a:r>
              <a:rPr lang="fr-FR" sz="3200" dirty="0"/>
              <a:t>La Pierre tremblante </a:t>
            </a:r>
          </a:p>
        </p:txBody>
      </p:sp>
    </p:spTree>
    <p:extLst>
      <p:ext uri="{BB962C8B-B14F-4D97-AF65-F5344CB8AC3E}">
        <p14:creationId xmlns:p14="http://schemas.microsoft.com/office/powerpoint/2010/main" val="367244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9A06EA-A78E-F76B-E770-3E587F9E5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8" y="4221088"/>
            <a:ext cx="2880320" cy="1143000"/>
          </a:xfrm>
        </p:spPr>
        <p:txBody>
          <a:bodyPr>
            <a:normAutofit/>
          </a:bodyPr>
          <a:lstStyle/>
          <a:p>
            <a:r>
              <a:rPr lang="fr-FR" sz="2800" dirty="0"/>
              <a:t>Eaux turquoises au Cap de la Chèvre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A16A1FE-1497-E1BF-4E95-104CB34A5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35342"/>
            <a:ext cx="5833824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8C6D64-2360-4013-ED14-B22A861F5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75354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B0B9F33-418D-520B-E6CC-70BCD2F10E00}"/>
              </a:ext>
            </a:extLst>
          </p:cNvPr>
          <p:cNvSpPr txBox="1"/>
          <p:nvPr/>
        </p:nvSpPr>
        <p:spPr>
          <a:xfrm>
            <a:off x="5076056" y="764704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Ajoncs en fleurs </a:t>
            </a:r>
          </a:p>
          <a:p>
            <a:r>
              <a:rPr lang="fr-FR" sz="2800" dirty="0"/>
              <a:t>Pointe du Van</a:t>
            </a:r>
          </a:p>
        </p:txBody>
      </p:sp>
    </p:spTree>
    <p:extLst>
      <p:ext uri="{BB962C8B-B14F-4D97-AF65-F5344CB8AC3E}">
        <p14:creationId xmlns:p14="http://schemas.microsoft.com/office/powerpoint/2010/main" val="24961923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29753</TotalTime>
  <Words>75</Words>
  <Application>Microsoft Office PowerPoint</Application>
  <PresentationFormat>Affichage à l'écran (4:3)</PresentationFormat>
  <Paragraphs>16</Paragraphs>
  <Slides>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Calibri</vt:lpstr>
      <vt:lpstr>Constantia</vt:lpstr>
      <vt:lpstr>Wingdings 2</vt:lpstr>
      <vt:lpstr>Débit</vt:lpstr>
      <vt:lpstr>SEJOUR EN BRETAGNE Du 29 avril au 7 mai 2022</vt:lpstr>
      <vt:lpstr>Présentation PowerPoint</vt:lpstr>
      <vt:lpstr>LA RANDO C’EST LE PIED!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Eaux turquoises au Cap de la Chèvre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PETIT RANDONNEUR</dc:title>
  <dc:creator>Le Jan</dc:creator>
  <cp:lastModifiedBy>Joel Herbreteau</cp:lastModifiedBy>
  <cp:revision>2436</cp:revision>
  <cp:lastPrinted>2021-10-07T14:15:45Z</cp:lastPrinted>
  <dcterms:created xsi:type="dcterms:W3CDTF">2008-10-09T15:47:59Z</dcterms:created>
  <dcterms:modified xsi:type="dcterms:W3CDTF">2025-02-03T10:25:08Z</dcterms:modified>
</cp:coreProperties>
</file>