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2" r:id="rId1"/>
  </p:sldMasterIdLst>
  <p:notesMasterIdLst>
    <p:notesMasterId r:id="rId15"/>
  </p:notesMasterIdLst>
  <p:sldIdLst>
    <p:sldId id="1674" r:id="rId2"/>
    <p:sldId id="1681" r:id="rId3"/>
    <p:sldId id="1661" r:id="rId4"/>
    <p:sldId id="1127" r:id="rId5"/>
    <p:sldId id="1660" r:id="rId6"/>
    <p:sldId id="1662" r:id="rId7"/>
    <p:sldId id="1666" r:id="rId8"/>
    <p:sldId id="1680" r:id="rId9"/>
    <p:sldId id="1682" r:id="rId10"/>
    <p:sldId id="1683" r:id="rId11"/>
    <p:sldId id="1668" r:id="rId12"/>
    <p:sldId id="1664" r:id="rId13"/>
    <p:sldId id="1678" r:id="rId14"/>
  </p:sldIdLst>
  <p:sldSz cx="9144000" cy="6858000" type="screen4x3"/>
  <p:notesSz cx="6858000" cy="994568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33"/>
    <a:srgbClr val="CC3300"/>
    <a:srgbClr val="CCFF99"/>
    <a:srgbClr val="996600"/>
    <a:srgbClr val="CC9900"/>
    <a:srgbClr val="9933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662" autoAdjust="0"/>
    <p:restoredTop sz="94376" autoAdjust="0"/>
  </p:normalViewPr>
  <p:slideViewPr>
    <p:cSldViewPr>
      <p:cViewPr varScale="1">
        <p:scale>
          <a:sx n="92" d="100"/>
          <a:sy n="92" d="100"/>
        </p:scale>
        <p:origin x="172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1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0512"/>
    </p:cViewPr>
  </p:sorterViewPr>
  <p:notesViewPr>
    <p:cSldViewPr>
      <p:cViewPr varScale="1">
        <p:scale>
          <a:sx n="64" d="100"/>
          <a:sy n="64" d="100"/>
        </p:scale>
        <p:origin x="-2886" y="-132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49852C-518C-4D98-8749-2177402701EF}" type="datetimeFigureOut">
              <a:rPr lang="fr-FR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96585F-0CE5-4A17-A52C-82F2DDA86099}" type="slidenum">
              <a:rPr lang="fr-FR"/>
              <a:pPr>
                <a:defRPr/>
              </a:pPr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382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6585F-0CE5-4A17-A52C-82F2DDA86099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75506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8D2CAA-3611-4684-BE53-1E366BF2C98E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6ECAC4-759A-4873-AE8F-545E12C4CC2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1D423F-0005-4E44-AB95-67B567B570B1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A1527A-644A-42BC-BBCA-81E5D4A86AB8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14559-448B-4198-A180-E3124D021FC1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8BF05D-FAD5-4BA3-87FC-A34DA930D3E9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376CDD-CF33-40F3-82D1-6081C3981E0B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A19A02-FBE8-410B-B3B9-2C661E37DF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549A50-91C5-49DB-9B26-49E59D3F728F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20C03-5E6B-483C-8289-AAD1EB75F1F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21225F-1888-4FA1-B917-A892727B63F8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AE68D-FB9B-4AEB-A24C-C6DDAEBCE72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126E56-8358-438D-87BD-F14259392C4A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CB2F0A-44C3-4AD6-A5A1-BC27FD0EE83E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88FBCE-FDB3-4586-A85F-730EE2FB9812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B0FC5A-EDBB-43F2-A186-5EF88187E184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BFD2C2-B647-4EA8-8093-CDC76ED1270C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21F70-30D5-42F3-9849-67FAA6ED5D0C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4BC6B3-4DA2-49D8-9BD5-25D0C07FF266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CA0CA-EC46-453E-86CE-5623DDCD1EC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F6D5E1-AA30-42AB-8280-8F2719A77BA4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1E93D6-0783-4DBA-9F98-A48EBE6F4BDA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9B8E8A69-538A-48F7-AB3D-A9ED15402B08}" type="datetimeFigureOut">
              <a:rPr lang="fr-FR" smtClean="0"/>
              <a:pPr>
                <a:defRPr/>
              </a:pPr>
              <a:t>06/02/2025</a:t>
            </a:fld>
            <a:endParaRPr lang="fr-FR" dirty="0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C6F6200E-6576-4BA8-B4B2-FCC2E0958F0F}" type="slidenum">
              <a:rPr lang="fr-FR" smtClean="0"/>
              <a:pPr>
                <a:defRPr/>
              </a:pPr>
              <a:t>‹N°›</a:t>
            </a:fld>
            <a:endParaRPr lang="fr-FR" dirty="0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264" r:id="rId2"/>
    <p:sldLayoutId id="2147484265" r:id="rId3"/>
    <p:sldLayoutId id="2147484266" r:id="rId4"/>
    <p:sldLayoutId id="2147484267" r:id="rId5"/>
    <p:sldLayoutId id="2147484268" r:id="rId6"/>
    <p:sldLayoutId id="2147484269" r:id="rId7"/>
    <p:sldLayoutId id="2147484270" r:id="rId8"/>
    <p:sldLayoutId id="2147484271" r:id="rId9"/>
    <p:sldLayoutId id="2147484272" r:id="rId10"/>
    <p:sldLayoutId id="214748427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43408"/>
            <a:ext cx="9144000" cy="1512168"/>
          </a:xfrm>
        </p:spPr>
        <p:txBody>
          <a:bodyPr>
            <a:normAutofit/>
          </a:bodyPr>
          <a:lstStyle/>
          <a:p>
            <a:pPr algn="ctr"/>
            <a:r>
              <a:rPr lang="fr-FR" sz="3100" dirty="0"/>
              <a:t>Agon-Coutainville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Du 22 avril au 29 avril 2019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7DE04E4-6385-2811-14FA-DE996817D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2" y="759962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81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F9C1D0-56F3-6599-4592-53A53034E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69665"/>
            <a:ext cx="4788024" cy="31920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23DB10-6F9B-C52F-F942-96ED40086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64" y="260647"/>
            <a:ext cx="5396036" cy="359735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67BF87-04FC-2349-7974-D58EED8946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858005"/>
            <a:ext cx="4499991" cy="29999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C0FB10F-7B4E-E79A-4254-DF1E9DBB2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36" y="1143338"/>
            <a:ext cx="4072000" cy="271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3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8EF6AA5-CD76-A851-125D-27994D630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00" y="1749315"/>
            <a:ext cx="9143999" cy="51435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8E33E60-0FE8-4CF9-956E-B968FA68DE7F}"/>
              </a:ext>
            </a:extLst>
          </p:cNvPr>
          <p:cNvSpPr txBox="1"/>
          <p:nvPr/>
        </p:nvSpPr>
        <p:spPr>
          <a:xfrm>
            <a:off x="1691680" y="548680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 Mont Saint Michel</a:t>
            </a:r>
          </a:p>
        </p:txBody>
      </p:sp>
    </p:spTree>
    <p:extLst>
      <p:ext uri="{BB962C8B-B14F-4D97-AF65-F5344CB8AC3E}">
        <p14:creationId xmlns:p14="http://schemas.microsoft.com/office/powerpoint/2010/main" val="3189137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619E571-319A-B108-7A98-684062CDD2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5816" y="3254738"/>
            <a:ext cx="6405799" cy="36032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0E46DBD-78A8-BAF0-C358-48999E91BC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42254" y="2344031"/>
            <a:ext cx="5777880" cy="32500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ADF0C54-78F3-36BB-C26C-18C52C7057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84398" y="106680"/>
            <a:ext cx="5559602" cy="3127276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204A8003-8BA5-CCBC-CCA2-A780FD3F5F33}"/>
              </a:ext>
            </a:extLst>
          </p:cNvPr>
          <p:cNvSpPr txBox="1"/>
          <p:nvPr/>
        </p:nvSpPr>
        <p:spPr>
          <a:xfrm>
            <a:off x="337934" y="106678"/>
            <a:ext cx="50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La traversée</a:t>
            </a:r>
          </a:p>
        </p:txBody>
      </p:sp>
    </p:spTree>
    <p:extLst>
      <p:ext uri="{BB962C8B-B14F-4D97-AF65-F5344CB8AC3E}">
        <p14:creationId xmlns:p14="http://schemas.microsoft.com/office/powerpoint/2010/main" val="178263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4FACABB-28F0-E682-E2BB-6543E5CD4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9893"/>
            <a:ext cx="6012160" cy="400810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DBAAD3-029E-B353-D0BC-83727653C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116"/>
            <a:ext cx="4427984" cy="295198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F6D5C6-4ED0-0676-16F4-31683B801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130"/>
            <a:ext cx="4788024" cy="31920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2D73441-A5DA-16BA-8EE9-E47C86CD9BE6}"/>
              </a:ext>
            </a:extLst>
          </p:cNvPr>
          <p:cNvSpPr txBox="1"/>
          <p:nvPr/>
        </p:nvSpPr>
        <p:spPr>
          <a:xfrm>
            <a:off x="6372200" y="3212976"/>
            <a:ext cx="2664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Les moments délicats</a:t>
            </a:r>
          </a:p>
        </p:txBody>
      </p:sp>
    </p:spTree>
    <p:extLst>
      <p:ext uri="{BB962C8B-B14F-4D97-AF65-F5344CB8AC3E}">
        <p14:creationId xmlns:p14="http://schemas.microsoft.com/office/powerpoint/2010/main" val="71419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68D119-3CBD-99DB-1C82-5A3DF78F4D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14" y="3767676"/>
            <a:ext cx="4635486" cy="30903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E029770-D09C-4F55-D3B7-0A64BAAAA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2479" cy="30283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08B229-61F5-FC87-38A3-2B4909CAE2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479" y="0"/>
            <a:ext cx="4635485" cy="309032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FE5076-C85B-C3E5-E13E-7965B81377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4" y="3820940"/>
            <a:ext cx="4542480" cy="302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62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3E712F3-61FC-1579-558F-03806D25B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523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91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/>
          <p:cNvCxnSpPr/>
          <p:nvPr/>
        </p:nvCxnSpPr>
        <p:spPr>
          <a:xfrm>
            <a:off x="1691680" y="2606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D9BECB0-D753-0A24-FF91-F175CC938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" y="762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CD60D00-7D45-4718-F3C0-F621390381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65984"/>
            <a:ext cx="4788024" cy="31920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43347C0-2150-2798-FC1F-B14E7FA459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020" y="-19697"/>
            <a:ext cx="5544108" cy="36960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672514A-D596-99EC-61D5-FB676B21926F}"/>
              </a:ext>
            </a:extLst>
          </p:cNvPr>
          <p:cNvSpPr txBox="1"/>
          <p:nvPr/>
        </p:nvSpPr>
        <p:spPr>
          <a:xfrm>
            <a:off x="6588224" y="-19697"/>
            <a:ext cx="3121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Notre chauffeur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6F7C1F-AC73-343C-2AB5-562C92957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" y="3665983"/>
            <a:ext cx="4788026" cy="31920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627293-576A-1216-E740-724CAA3BD7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98974" cy="366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5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52CA670-1CB9-6256-A6D1-1281319CBD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06" y="4037234"/>
            <a:ext cx="4233626" cy="282241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87264C-A381-4EE4-DA28-6281A551A9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12" y="5245"/>
            <a:ext cx="4788024" cy="319201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6F35F9-B8A0-05BE-C294-E96E8A8A2A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023467"/>
            <a:ext cx="5001274" cy="28132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DBAB6EB-1DF9-D295-D810-4ECC5DEE00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764703"/>
            <a:ext cx="4340901" cy="244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06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E9E8E76-8E8A-8BA1-5E41-A536ED3EC9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35" y="3645024"/>
            <a:ext cx="4819464" cy="321297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B0AB6D4-E971-C6D7-1744-2B9A7FBE6E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983" y="-1"/>
            <a:ext cx="5859017" cy="390601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8AE3812-1A16-D7FD-9F7D-069A2D4663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011"/>
            <a:ext cx="4427984" cy="295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28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8671" y="5805264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Ciel bleu, Mont Blanc, verts pâturages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F4AF93-AD6A-E4C7-4588-AB6AB78DC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75" y="3659428"/>
            <a:ext cx="4788024" cy="319201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640060-207F-1C44-FA93-627E4288AD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48" y="0"/>
            <a:ext cx="4572000" cy="30480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13B3C5-4E3F-BF6A-D29B-CB15A9B6F8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8" y="3933057"/>
            <a:ext cx="4387417" cy="292494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50BC423-8C36-EB2B-12B1-6C529D04D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5" y="13679"/>
            <a:ext cx="4733057" cy="315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22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7D954E2-3266-22E9-E177-7DBC54530D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47" y="3810000"/>
            <a:ext cx="4572000" cy="304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E4BC4B-7D48-426E-8824-9592165BD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163" y="0"/>
            <a:ext cx="5328084" cy="35520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68EBBFD-7BED-1924-C53A-ABBB2A31D8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32" y="4196378"/>
            <a:ext cx="4731772" cy="26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512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19653</TotalTime>
  <Words>30</Words>
  <Application>Microsoft Office PowerPoint</Application>
  <PresentationFormat>Affichage à l'écran (4:3)</PresentationFormat>
  <Paragraphs>7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Constantia</vt:lpstr>
      <vt:lpstr>Wingdings 2</vt:lpstr>
      <vt:lpstr>Débit</vt:lpstr>
      <vt:lpstr>Agon-Coutainville  Du 22 avril au 29 avril 2019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PETIT RANDONNEUR</dc:title>
  <dc:creator>Le Jan</dc:creator>
  <cp:lastModifiedBy>Joel Herbreteau</cp:lastModifiedBy>
  <cp:revision>1568</cp:revision>
  <dcterms:created xsi:type="dcterms:W3CDTF">2008-10-09T15:47:59Z</dcterms:created>
  <dcterms:modified xsi:type="dcterms:W3CDTF">2025-02-06T12:48:38Z</dcterms:modified>
</cp:coreProperties>
</file>