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3F60DF-0060-94DE-964F-F3DB9A712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D171925-5637-E76C-0E52-BB6B9B4D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F0AC9-AD20-40AA-A051-18D81C75387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FBB5F4-AEDC-6481-F693-9571C6C5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A762C3-4319-70BC-1503-9684A228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34FF8-0B94-4BF2-AE04-B06952D16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7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92B4C9F-488E-98C4-3AEA-8E6260EA4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322EFA-0481-823F-756E-02EA6B52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161CD9-4159-F65F-5967-5C8EC2E4F7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F0AC9-AD20-40AA-A051-18D81C75387F}" type="datetimeFigureOut">
              <a:rPr lang="fr-FR" smtClean="0"/>
              <a:t>06/02/2025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D22B9B-9590-B258-D168-6539CF081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1971E-19D0-EA53-2D35-ACDD1FF6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34FF8-0B94-4BF2-AE04-B06952D168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978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DB20F9A-6540-4A23-B463-EB42E4D1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Voyage à Terrou du 6 au 13 avril 2024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BD51943-8923-F2B5-459A-8A9D032263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6C5B4FD4-75E8-94C5-AF86-9469D6542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FE58F2-0085-AA46-6850-514D1BBE3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79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8F4A534-32C5-D3C3-71DA-64FC9B71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03E23E-6A99-69AC-5953-D8DA26A80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4852575-9AB3-F230-10C2-6415EF91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7E9988A-BA96-B62B-0358-E8D7653EDD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8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ED86D26D-0AAC-57E6-F5DE-68A0A93E0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br>
              <a:rPr lang="fr-FR" sz="2100"/>
            </a:br>
            <a:r>
              <a:rPr lang="fr-FR" sz="5300">
                <a:solidFill>
                  <a:srgbClr val="002060"/>
                </a:solidFill>
              </a:rPr>
              <a:t>St Céré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B4F3048-1D41-B140-B448-93971F9F86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7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BA9F05A9-E890-172A-0792-2E99DAE3C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2D710AE-7309-CD97-8FA9-27C310264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7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1415BD8F-E297-AFCA-6AD6-7EA0D509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05D6B4-3B0B-B719-0F44-9EB933449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4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93CA4E34-68A5-85E4-E1AD-09F6BBFD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68ABCFC-EDE3-3C71-6496-C1BA39C7F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30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38A6208B-83D7-9E90-13B8-E09C7E431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/>
              <a:t>Roumégouse </a:t>
            </a:r>
            <a:br>
              <a:rPr lang="fr-FR"/>
            </a:br>
            <a:r>
              <a:rPr lang="fr-FR"/>
              <a:t>Rocamadour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44E317-07D2-F1C0-E77B-378C0BC5E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 hidden="1">
            <a:extLst>
              <a:ext uri="{FF2B5EF4-FFF2-40B4-BE49-F238E27FC236}">
                <a16:creationId xmlns:a16="http://schemas.microsoft.com/office/drawing/2014/main" id="{8DDA8BB7-696A-AEE3-4860-256927A4C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49A081-E5CE-7D32-0261-230641C91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77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Grand écran</PresentationFormat>
  <Paragraphs>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Voyage à Terrou du 6 au 13 avril 2024</vt:lpstr>
      <vt:lpstr>Présentation PowerPoint</vt:lpstr>
      <vt:lpstr>Présentation PowerPoint</vt:lpstr>
      <vt:lpstr> St Céré</vt:lpstr>
      <vt:lpstr>Présentation PowerPoint</vt:lpstr>
      <vt:lpstr>Présentation PowerPoint</vt:lpstr>
      <vt:lpstr>Présentation PowerPoint</vt:lpstr>
      <vt:lpstr>Roumégouse  Rocamadour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Herbreteau</dc:creator>
  <cp:lastModifiedBy>Joel Herbreteau</cp:lastModifiedBy>
  <cp:revision>1</cp:revision>
  <dcterms:created xsi:type="dcterms:W3CDTF">2025-02-06T14:26:39Z</dcterms:created>
  <dcterms:modified xsi:type="dcterms:W3CDTF">2025-02-06T14:26:39Z</dcterms:modified>
</cp:coreProperties>
</file>