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39" r:id="rId2"/>
    <p:sldId id="341" r:id="rId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92" d="100"/>
          <a:sy n="92" d="100"/>
        </p:scale>
        <p:origin x="131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2B4D39C-0A88-02CD-0391-3912B68083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C79F29C8-0EAB-0388-B80D-EEB12362B8B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3F930E1-96A6-49C6-D5A9-6EC26C12C3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793FA-6980-45DB-8D69-B7AC1B48931B}" type="datetimeFigureOut">
              <a:rPr lang="fr-FR" smtClean="0"/>
              <a:t>10/03/2025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CB88AD8-9897-4DB5-8CFC-E090402719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FB236DB-A553-57D5-56E2-FD13F32D2A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DC61C-633A-47D2-94CA-D21C44CF205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53936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D948871-F59C-8049-4F9E-220CB1775E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6E4CBF0F-9A28-A9F9-A06A-F0AAC2596F2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4B7C179-3B1D-4904-B008-80D08635E4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793FA-6980-45DB-8D69-B7AC1B48931B}" type="datetimeFigureOut">
              <a:rPr lang="fr-FR" smtClean="0"/>
              <a:t>10/03/2025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19DCB1E-F44D-768D-5430-BC665A71E7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C7C534F-1A5F-798B-73C2-C06583DFEA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DC61C-633A-47D2-94CA-D21C44CF205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286832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EF32B8A5-0B06-AC59-6839-7153B145A7F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447CB3CC-61CB-A718-F8F2-FB021A6CF3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8312243-D59B-1785-74C2-BB2ED8E66F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793FA-6980-45DB-8D69-B7AC1B48931B}" type="datetimeFigureOut">
              <a:rPr lang="fr-FR" smtClean="0"/>
              <a:t>10/03/2025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C09E133-749B-6E2A-4825-881C915D15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1C100A4-F586-CC85-2F59-F6122BF6B3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DC61C-633A-47D2-94CA-D21C44CF205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957325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40BAAC5-791E-4E22-DFF7-95AB94B6FC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03573DC-228D-B0C6-E2CF-864A31BB43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865EC4B-B28D-E840-3E99-D79A895B1A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793FA-6980-45DB-8D69-B7AC1B48931B}" type="datetimeFigureOut">
              <a:rPr lang="fr-FR" smtClean="0"/>
              <a:t>10/03/2025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7996A67-2B85-9F0C-47CC-39BCBB945D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AF49275-1656-8EDF-1223-9C3F9F417F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DC61C-633A-47D2-94CA-D21C44CF205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887873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BE59E2B-FF40-730D-6675-A6C084D19C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FD41075-F634-AFE3-3D24-8BD1953FA0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4240F1E-9F5A-000B-F79D-373BB2005A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793FA-6980-45DB-8D69-B7AC1B48931B}" type="datetimeFigureOut">
              <a:rPr lang="fr-FR" smtClean="0"/>
              <a:t>10/03/2025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F3131EA-6B5A-38DC-2A79-166ECD9EFD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EC05F97-987A-F475-AEAF-293AB4A094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DC61C-633A-47D2-94CA-D21C44CF205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333776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C8E6DAE-1322-16BB-4DF3-BBB1138626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6F5ADF3-DC28-8ADD-F72F-1B2BBE2206B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223BE199-E402-C0C4-8FA4-A51395FD2D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AF25E2D5-C09F-EFBF-AD9C-2E5F8624F2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793FA-6980-45DB-8D69-B7AC1B48931B}" type="datetimeFigureOut">
              <a:rPr lang="fr-FR" smtClean="0"/>
              <a:t>10/03/2025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34930220-A8C5-22AF-671B-893B022D2C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7A2CD43-0142-474B-4E3D-BEF6712610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DC61C-633A-47D2-94CA-D21C44CF205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432351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09C707D-F5A3-1CC3-F74D-43429AA248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F83E21EF-2250-D9D2-0782-D910B9EFD5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80365C6B-B9DB-7181-FBD9-CF5C92436A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B3C55452-F371-D669-A385-067C56FAFC1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7038FE25-7BE2-5286-0B60-FB724458CFB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2BB409D5-1EA6-C62E-D7D6-0C8310AEF2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793FA-6980-45DB-8D69-B7AC1B48931B}" type="datetimeFigureOut">
              <a:rPr lang="fr-FR" smtClean="0"/>
              <a:t>10/03/2025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C71322E5-04B4-C131-D7AA-30CCD2AD77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C7BCBFE9-B886-C074-E057-DD40355FF6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DC61C-633A-47D2-94CA-D21C44CF205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020192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C7C6ED5-5A9B-2E72-66D3-EAB081CC17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2B95DD29-89F8-F65C-E47C-9771FCEBD3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793FA-6980-45DB-8D69-B7AC1B48931B}" type="datetimeFigureOut">
              <a:rPr lang="fr-FR" smtClean="0"/>
              <a:t>10/03/2025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E8D27DB7-2735-2151-A5E7-0DB041910A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E575B26B-48FF-E6FD-2548-FCC2BA3233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DC61C-633A-47D2-94CA-D21C44CF205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637068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C4B35379-4D79-8830-8389-05BCA69B94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793FA-6980-45DB-8D69-B7AC1B48931B}" type="datetimeFigureOut">
              <a:rPr lang="fr-FR" smtClean="0"/>
              <a:t>10/03/2025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1F8CACFD-9571-9D73-B43F-54561E2406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59FCFEAC-9772-FD59-9758-6AC6C15064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DC61C-633A-47D2-94CA-D21C44CF205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685408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1CDE56B-4B2D-B548-2E7F-D0A235341B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2648E43-2315-7CE1-4A42-0776D1F9BA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8B4A37FC-EE39-941B-5F27-3C92C2D731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30AE3E90-10C4-2F7B-CB62-E35144DC52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793FA-6980-45DB-8D69-B7AC1B48931B}" type="datetimeFigureOut">
              <a:rPr lang="fr-FR" smtClean="0"/>
              <a:t>10/03/2025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AEA64052-9F39-AC9A-7B02-E54BFD07AA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26251EEF-6B0E-AACA-6E33-900DCFE895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DC61C-633A-47D2-94CA-D21C44CF205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355346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26D7E21-7A16-678A-4FCA-33FB64A7E5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50D14015-B4B0-9946-ED7E-52A46E818FA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A90DB90A-24FC-7222-593E-22F26176D9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EE6DC799-E191-8AEA-DFEC-29F3392FF7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793FA-6980-45DB-8D69-B7AC1B48931B}" type="datetimeFigureOut">
              <a:rPr lang="fr-FR" smtClean="0"/>
              <a:t>10/03/2025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CBEA102C-6C8A-C4E0-FE88-3F8EEFA83C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EBAA1B38-15E9-A8DC-7576-AA2CF14C22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DC61C-633A-47D2-94CA-D21C44CF205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903637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CCC1605A-3C6B-99EB-CFCF-AC1E67C2A6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A79B423-3B09-C2D3-A97B-D4B0F8FB20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04B8EFA-277B-81A4-F095-32F07BB376A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E793FA-6980-45DB-8D69-B7AC1B48931B}" type="datetimeFigureOut">
              <a:rPr lang="fr-FR" smtClean="0"/>
              <a:t>10/03/2025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16B470C-3C8F-C91E-2FD1-2BE2516C31A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7A0145F-4C26-56DE-1689-5ADF50F0EA7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7DC61C-633A-47D2-94CA-D21C44CF205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122699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Le Jan\Documents\CDRP 53\AG 2010-JAVRON\ARCHIVES LA SENTINE\EURO RANDOS 2001\CIMG0987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0"/>
            <a:ext cx="9436758" cy="6858000"/>
          </a:xfrm>
          <a:prstGeom prst="rect">
            <a:avLst/>
          </a:prstGeom>
          <a:noFill/>
        </p:spPr>
      </p:pic>
      <p:sp>
        <p:nvSpPr>
          <p:cNvPr id="5" name="ZoneTexte 4"/>
          <p:cNvSpPr txBox="1"/>
          <p:nvPr/>
        </p:nvSpPr>
        <p:spPr>
          <a:xfrm>
            <a:off x="2133599" y="5232738"/>
            <a:ext cx="741682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>
                <a:solidFill>
                  <a:schemeClr val="bg1"/>
                </a:solidFill>
              </a:rPr>
              <a:t>Le groupe de La Sentine au départ de la traversée de Strasbourg</a:t>
            </a:r>
          </a:p>
          <a:p>
            <a:r>
              <a:rPr lang="fr-FR" sz="2000" dirty="0">
                <a:solidFill>
                  <a:schemeClr val="bg1"/>
                </a:solidFill>
              </a:rPr>
              <a:t>Du Parlement européen au stade de la Meinau. (3 000 randonneurs de toute l’Europe.)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C:\Users\Le Jan\Documents\CDRP 53\AG 2010-JAVRON\ARCHIVES LA SENTINE\EURO RANDOS 2001\CIMG0988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03512" y="332656"/>
            <a:ext cx="8918058" cy="5976664"/>
          </a:xfrm>
          <a:prstGeom prst="rect">
            <a:avLst/>
          </a:prstGeom>
          <a:noFill/>
        </p:spPr>
      </p:pic>
      <p:sp>
        <p:nvSpPr>
          <p:cNvPr id="5" name="ZoneTexte 4"/>
          <p:cNvSpPr txBox="1"/>
          <p:nvPr/>
        </p:nvSpPr>
        <p:spPr>
          <a:xfrm>
            <a:off x="1919536" y="5733257"/>
            <a:ext cx="53285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>
                <a:solidFill>
                  <a:schemeClr val="bg1"/>
                </a:solidFill>
              </a:rPr>
              <a:t>Manu, porte drapeau de la Mayenne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36</Words>
  <Application>Microsoft Office PowerPoint</Application>
  <PresentationFormat>Grand écran</PresentationFormat>
  <Paragraphs>3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Thème Office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Joel Herbreteau</dc:creator>
  <cp:lastModifiedBy>Joel Herbreteau</cp:lastModifiedBy>
  <cp:revision>2</cp:revision>
  <dcterms:created xsi:type="dcterms:W3CDTF">2025-03-10T16:49:36Z</dcterms:created>
  <dcterms:modified xsi:type="dcterms:W3CDTF">2025-03-10T16:52:31Z</dcterms:modified>
</cp:coreProperties>
</file>