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4D39C-0A88-02CD-0391-3912B6808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9F29C8-0EAB-0388-B80D-EEB12362B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F930E1-96A6-49C6-D5A9-6EC26C12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B88AD8-9897-4DB5-8CFC-E0904027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B236DB-A553-57D5-56E2-FD13F32D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93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948871-F59C-8049-4F9E-220CB1775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4CBF0F-9A28-A9F9-A06A-F0AAC2596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B7C179-3B1D-4904-B008-80D08635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9DCB1E-F44D-768D-5430-BC665A71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7C534F-1A5F-798B-73C2-C06583DF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68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32B8A5-0B06-AC59-6839-7153B145A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7CB3CC-61CB-A718-F8F2-FB021A6CF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312243-D59B-1785-74C2-BB2ED8E6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09E133-749B-6E2A-4825-881C915D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C100A4-F586-CC85-2F59-F6122BF6B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73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BAAC5-791E-4E22-DFF7-95AB94B6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3573DC-228D-B0C6-E2CF-864A31BB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65EC4B-B28D-E840-3E99-D79A895B1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996A67-2B85-9F0C-47CC-39BCBB94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49275-1656-8EDF-1223-9C3F9F41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7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9E2B-FF40-730D-6675-A6C084D1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D41075-F634-AFE3-3D24-8BD1953FA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40F1E-9F5A-000B-F79D-373BB2005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131EA-6B5A-38DC-2A79-166ECD9E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C05F97-987A-F475-AEAF-293AB4A0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37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8E6DAE-1322-16BB-4DF3-BBB11386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5ADF3-DC28-8ADD-F72F-1B2BBE220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3BE199-E402-C0C4-8FA4-A51395FD2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25E2D5-C09F-EFBF-AD9C-2E5F8624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930220-A8C5-22AF-671B-893B022D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A2CD43-0142-474B-4E3D-BEF67126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3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C707D-F5A3-1CC3-F74D-43429AA2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E21EF-2250-D9D2-0782-D910B9EFD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365C6B-B9DB-7181-FBD9-CF5C92436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C55452-F371-D669-A385-067C56FAF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038FE25-7BE2-5286-0B60-FB724458C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B409D5-1EA6-C62E-D7D6-0C8310AE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1322E5-04B4-C131-D7AA-30CCD2AD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7BCBFE9-B886-C074-E057-DD40355F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01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7C6ED5-5A9B-2E72-66D3-EAB081CC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95DD29-89F8-F65C-E47C-9771FCEBD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D27DB7-2735-2151-A5E7-0DB04191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75B26B-48FF-E6FD-2548-FCC2BA323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0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4B35379-4D79-8830-8389-05BCA69B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F8CACFD-9571-9D73-B43F-54561E240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FCFEAC-9772-FD59-9758-6AC6C150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54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DE56B-4B2D-B548-2E7F-D0A23534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48E43-2315-7CE1-4A42-0776D1F9B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4A37FC-EE39-941B-5F27-3C92C2D73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AE3E90-10C4-2F7B-CB62-E35144DC5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A64052-9F39-AC9A-7B02-E54BFD07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251EEF-6B0E-AACA-6E33-900DCFE8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53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D7E21-7A16-678A-4FCA-33FB64A7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D14015-B4B0-9946-ED7E-52A46E818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0DB90A-24FC-7222-593E-22F26176D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6DC799-E191-8AEA-DFEC-29F3392FF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EA102C-6C8A-C4E0-FE88-3F8EEFA8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AA1B38-15E9-A8DC-7576-AA2CF14C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36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CC1605A-3C6B-99EB-CFCF-AC1E67C2A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79B423-3B09-C2D3-A97B-D4B0F8FB2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4B8EFA-277B-81A4-F095-32F07BB37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93FA-6980-45DB-8D69-B7AC1B48931B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B470C-3C8F-C91E-2FD1-2BE2516C3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A0145F-4C26-56DE-1689-5ADF50F0E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DC61C-633A-47D2-94CA-D21C44CF20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26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Le Jan\Documents\CDRP 53\AG 2010-JAVRON\ARCHIVES LA SENTINE\EURO RANDOS 2001\CIMG09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436758" cy="68580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133599" y="5232738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Le groupe de La Sentine au départ de la traversée de Strasbourg</a:t>
            </a:r>
          </a:p>
          <a:p>
            <a:r>
              <a:rPr lang="fr-FR" sz="2000" dirty="0">
                <a:solidFill>
                  <a:schemeClr val="bg1"/>
                </a:solidFill>
              </a:rPr>
              <a:t>Du Parlement européen au stade de la Meinau. (3 000 randonneurs de toute l’Europe.)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Le Jan\Documents\CDRP 53\AG 2010-JAVRON\ARCHIVES LA SENTINE\EURO RANDOS 2001\CIMG09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332656"/>
            <a:ext cx="8918058" cy="597666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919536" y="5733257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Manu, porte drapeau de la Mayenne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Joel Herbreteau</dc:creator>
  <cp:lastModifiedBy>Joel Herbreteau</cp:lastModifiedBy>
  <cp:revision>2</cp:revision>
  <dcterms:created xsi:type="dcterms:W3CDTF">2025-03-10T16:49:36Z</dcterms:created>
  <dcterms:modified xsi:type="dcterms:W3CDTF">2025-03-10T16:52:31Z</dcterms:modified>
</cp:coreProperties>
</file>