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47CEF-C1E7-A7BD-2E35-A29381C9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C97C82-2EB8-A463-145D-AC4FFBFA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E91F0-E3D7-3DB4-45D4-9923D3B4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8935B-2E5F-3AD9-A69E-473CE89B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25BFD-1624-F163-4330-F8D57C6C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08DB8-644A-3C2C-FEFC-D8ED584F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C7F970-1479-899C-F3D8-B59D231E9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727FB-3C33-C350-8011-325DB4D3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D53D9-84F8-81A7-DB43-ADC122C6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BD8CB1-161E-66AE-ECF3-27AD158B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2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9DAE5F-775A-C6D0-3BEF-E736075D5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3F6276-A3E4-4AD6-743D-02E0D1A90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3581A0-AB06-1BC5-BCB9-B5E86AD9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DA5158-291C-47B0-449B-86956B71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5C258-EAFF-F9F1-9763-942809C3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6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A4C95-7732-B1C4-D482-4079F331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39657-509E-E6B1-FC87-60DFF66C5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472C00-BA8C-DEE0-A85A-1D7E3A60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6EAA7-9971-BE3B-F9B0-8EC182FD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48F9C2-711F-FF4B-3F68-BBE959EC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45DA7-E3D7-5690-8FF9-AE512B78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46AA2F-2A3A-6204-666C-21D1A1E1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580E9-2683-517C-9D8A-E4C95247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E1D7A0-9973-0899-6025-399950C7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7D52B-0C4F-14FF-1CC0-EE231866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6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E9EFE-835D-450C-F116-B3D3D8C0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B1EB98-449D-F7AF-E1F9-3AF624D40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3C3657-EFAA-6B33-120B-0870EA072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B3D8BA-FE15-1DB0-8EC8-B02ECDB1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D47EE9-E54A-9A0C-D923-8E871AB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DF22B5-913A-CFDF-F692-B916559B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1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BBC4D-A90E-3EC0-EA5E-BF74212F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92FA0-9C26-CD00-CC69-936A802DA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741AF6-F179-88FB-0F35-DDC65CB2F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3CFF6C-940E-7D16-7513-D252F2E41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159A1A-DF75-CF57-F3FE-2CFD0964D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4635A3-E9E9-BDE5-E2E4-5E60F7CB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E59DA2-1527-0377-4AB6-7321B3BB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329ED7-8B48-C873-E761-AC19D4B0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64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6E2A4-19C0-AB5D-5B0F-5EFF9F81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FBC16B-7D2B-C28E-F95C-3E4E4869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0BF85D-3F35-DDF2-194F-52092979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B953EE-B84D-16DE-28B0-8B2584B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9DC616-ED59-2836-24C1-71EDD0F2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B60EB4-12D7-1213-F5E0-8F456285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386539-F84E-789A-1A8D-134092AF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1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6ED0C-B062-96AA-A704-BF81BD69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8371B-53B0-F03A-D31E-47CDE44C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30AC83-1DF7-A13A-8286-F87E3EFD1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EE6000-CBF0-BB8A-2BA2-CF7E7803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6A0E9F-1B29-637E-BBF3-405F9B58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E11719-BFDE-D5B6-7C04-A9B365D5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6D0EA-AB51-C15C-3322-D1AD9442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61C2D5-FB7E-0F19-BD92-17B75B89F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0D085-840E-DD98-5D86-98F58495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3CDECC-B3FD-B7B5-B89D-7EA9C3F9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B34C-A537-1A4C-B080-21DD2738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8AB5-0C4D-ADB0-5E12-10EF9B25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133635-A6B2-30E0-FE1A-6D3C0D2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75BFDC-EC42-3615-EB5C-14030EBA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F57AB-BAD3-2433-D926-A1B62E5A8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386D-970E-4478-AA0F-68ACA459D944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3E623E-5D70-48E1-13A5-5C2257EE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F0089D-4E91-38BF-D41F-4FAD0AE27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7778-25B1-4CC6-A2B2-408600D8F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0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OZERE 200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5726" y="2297906"/>
            <a:ext cx="5344160" cy="3606800"/>
          </a:xfrm>
        </p:spPr>
      </p:pic>
      <p:pic>
        <p:nvPicPr>
          <p:cNvPr id="5" name="Image 4" descr="LOZERE 2004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4892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84032" y="5733257"/>
            <a:ext cx="223224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Sur les Causses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31704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2004 – Gorges du Tarn et Causses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Herbreteau</dc:creator>
  <cp:lastModifiedBy>Joel Herbreteau</cp:lastModifiedBy>
  <cp:revision>1</cp:revision>
  <dcterms:created xsi:type="dcterms:W3CDTF">2025-03-10T16:17:38Z</dcterms:created>
  <dcterms:modified xsi:type="dcterms:W3CDTF">2025-03-10T16:18:07Z</dcterms:modified>
</cp:coreProperties>
</file>