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45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FE37C-9121-0092-48BA-26D864C8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D49084-980D-566C-9066-705308D54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7B4EE2-BF63-DC8A-C34D-AE9BB204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10818-5C12-8414-9296-808859CC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AB5E0A-F961-4D54-02BF-10ED6DD0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6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7A689-C054-5195-48A7-2FCAD065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362944-3AD4-07AF-AD6B-ADA12DCDF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95F638-9587-0719-7282-B209F65F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D6E93-5225-1A7A-5C33-B4B2A18F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B327B5-85A1-9894-2AF9-BFF473B6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6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66D4A8-7920-938A-5B03-9F19A0592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E80040-C839-A516-002B-C05019777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7CF583-BCF2-CDD3-2CCE-95DAFE0F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DD0251-A245-F1A0-2BA9-CC4B3680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F29F91-BAA6-A997-568E-828AE607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70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53AC7-0208-3DAD-E3AF-AC940E08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351809-FD2B-3910-CBF7-86CD8198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946D34-13DA-3D4F-BF63-87017A8C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ADEE29-DA37-DBB4-8E89-CF5768FB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04558D-D316-D43A-3EB6-124686D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24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8BE33-23CF-D9E8-56A1-11584061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353EE7-563F-C98A-0AED-144571F6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A911DE-FF6E-545E-6B16-BF31D7A9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680B5-FCA0-F979-D2EE-0B52F734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38285-4F62-847F-6F7E-B2FC9ECE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2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1AA70-B7BA-46AB-73AE-A8A215D9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A27B33-C39F-79F0-DF92-62307A364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90AD3C-97A3-7061-1969-0416E7BB5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CB1E34-9A86-E91E-CC47-53969698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070BA8-07F9-4733-52D5-D067D7CF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1A3280-368E-394D-E30B-52C94F85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2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2EE11-96E0-94B4-E80C-3BFE0C29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195411-25BA-11F6-E84B-3B945B9E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1259C-11AA-CDBA-C859-69440F0EE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6A39D4-BD9E-52F0-40F9-38C1D112A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514EF0-F83C-DADF-4F31-48EAB7E18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279E8D-5209-DC25-9249-9C3624B9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D6FFE6-E8FC-44B9-7CEC-5A4BEE5C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BE8249-0797-64D7-084B-0592983E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5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BBBB6-E709-F8A7-DAEA-98BA47E3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3E2E05-3DCF-B79A-9CBF-B9E3424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A78535-96F5-4050-CB3F-3618A0A0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1D72B1-8942-9F96-5248-6118EAD0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60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766B29-CD94-34AB-ADF3-AA32F0BD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A8B70C-B500-99DC-D763-1E70A6F5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2EB25C-C499-3E34-B4EB-E5A46785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07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0F731-E8E5-94E3-0A98-2ABC91C1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3B0B3-F03B-8B77-58F7-E19374F3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20E656-A042-04A7-8DB5-911391FDF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FC694B-08E8-F84A-8133-EE36497A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3FEC34-D82F-0DBF-6E7F-899C8204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8077C0-8CC8-E5DF-857D-E39502A7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43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08B2-F38C-B305-0313-E981E6D1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A2C25A-DD0E-15E0-EB57-5456AB82C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455DEB-C65F-BE32-1EAC-D134CBCE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613C5A-4D31-2F70-6CFA-2990C57E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36566A-6E14-6A38-975B-C5178C9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92FBE6-B30D-78A5-AFA3-43238FE5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1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7943A1-6EFB-98AA-DD19-B6FFBE61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6BBC36-8A32-ABDB-7DE1-C596466E3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EF8C2-9E08-5108-CE75-6B1814B87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26F53-19C9-455F-9813-EE7ACDB64D4F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251E8-C4F3-3747-4B57-B1E60259B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3C8DC0-BECB-5E59-6472-FB173D2CC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220B-FD20-46FF-AC41-6033242CA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22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2005: PYRENEES - Cauterets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917340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2005-05-11, PYRENEES 2005\PYRENEES 2005 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2005: PYRENEES - Cauterets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Herbreteau</dc:creator>
  <cp:lastModifiedBy>Joel Herbreteau</cp:lastModifiedBy>
  <cp:revision>1</cp:revision>
  <dcterms:created xsi:type="dcterms:W3CDTF">2025-03-10T16:19:15Z</dcterms:created>
  <dcterms:modified xsi:type="dcterms:W3CDTF">2025-03-10T16:19:36Z</dcterms:modified>
</cp:coreProperties>
</file>