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696752-2938-9B53-2324-C16DF88588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BC1FF4-9603-F870-5F79-5709A423A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54F324-CEE3-0DC6-A89F-2E33A1059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64356B-CCFA-BD8D-2D3E-499B06D3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8E0699-DE94-1C2F-2451-CECB1BDF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66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BFFF1-2451-8E11-F681-B8053E3BE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828ADD-D27B-9DDF-3B6A-996B254AD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70988D-3FDD-411F-AD48-E57738CD9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888C03-BF4A-6E87-9640-52E86D8E2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4908EB-48A6-A07F-D844-8F192113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68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418ABD-9232-6E0B-FA96-FCCF4C38D9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D62444-1C18-30BC-6ECF-3E3955B21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89049E-A29B-931F-30BA-9CE4C080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CB2532-75FC-5695-2125-FAF0E380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F40A94-5FBB-2399-907D-B785CEDBD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69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F304E6-BA05-7F31-A487-B7DD6573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7856C2-5766-6BD1-128D-537C23952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6787D8-0EDE-FFFD-3D87-F939A6D4D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83B59F-5C56-9218-0393-13095F6EC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BC43E9-78E7-1F20-9753-5BB0C3B6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6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A19C86-1FE7-4B88-9D04-2ED26314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4F817E-029A-880C-FA4B-17129A966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E907B3-D94C-7898-8DDA-63DDFD5E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E90B71-CF0E-8F80-C487-F747FF302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FFC3B-BDD4-9718-D984-865065A0D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86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404ECC-008E-F896-FBB4-411DB8A7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EA48AC-7E52-A97C-E383-650BD56A5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23628F-BA17-64D4-2F77-EEFE83A0C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093CB5-22C1-B9C6-958C-21A80601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10CC23-5E39-FC65-8EC1-58E9DA10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1DEAB3-FB8E-B822-10F2-CCB6A23FB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31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AD7FE-58C4-6050-9793-C74DEE8B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397E0E-4151-6750-192F-945785DEF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B73D8C-08FF-41D2-2D6A-BE7BD43D6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825012-0B0D-3C64-D8DA-DF7B82BA1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B3DBE13-B7B8-1F3C-E8D9-B233EFB3A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7F0500D-9DC5-40E8-7A23-EB0497F1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628C6C-5C17-E3C6-F636-119EE20E9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5EC06A3-2097-26CA-5549-5E6824FB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68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C14B03-F62F-AF07-630B-798A50598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59DB7C-F99F-E6A0-B29D-4E50276AA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D52BF9F-09BC-3661-E0FC-87AD2B44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9340C88-FC7F-5336-9D17-1A88BA76A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64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FA36392-7162-0A2A-A5CE-E0D6BF4A7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A2789E1-81FC-68FC-DCFA-0866189E7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9F4D3E-E5E1-6484-A2D0-C692138E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68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F3613D-97FC-A6EB-A256-B4B659B3B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B4FB62-7D63-02F5-E898-70F9B9AC1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0A1FA2-BFF2-2E05-9D6F-100A4ED98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BDC9A8-7E26-03E6-3E7E-819242F9C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34C5CC-6161-CD7F-9A9D-1A50876A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034558-7BEE-C669-55FF-017088C28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96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D598D6-4B9D-282E-4D8D-151BEB4F6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F12F4D6-121B-67B5-E5D9-8BCA803C4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6E89FB-C67F-6F84-246D-217867F97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651BEE-3AB3-259A-A690-95D592C73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F9D84D-CA92-8ADC-BE61-C6F8226B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20CAE3-5DC2-3F24-A03E-2531E8DF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06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64B142-8E84-237C-8F16-8D066ACDB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906145-AF36-2A23-5B6A-6806FE172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9004A5-B733-B093-DDBC-E5D3CD327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CB4AA-B2AD-432C-AD6C-E440469EA79E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7F7860-6E0C-F48B-6EC1-73145CBE3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F870F-482D-B08F-FE82-5DA0E93E7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F50C5-193F-40D1-9473-7C382E23F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90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2006:BRETAGNE - Loctudy 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764704"/>
            <a:ext cx="8064896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6600056" y="5805265"/>
            <a:ext cx="324036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La pointe de la Torche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2006:BRETAGNE - Loctudy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Joel Herbreteau</dc:creator>
  <cp:lastModifiedBy>Joel Herbreteau</cp:lastModifiedBy>
  <cp:revision>1</cp:revision>
  <dcterms:created xsi:type="dcterms:W3CDTF">2025-03-10T16:20:06Z</dcterms:created>
  <dcterms:modified xsi:type="dcterms:W3CDTF">2025-03-10T16:20:35Z</dcterms:modified>
</cp:coreProperties>
</file>