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4F419-E1CE-2D24-1B77-127C37E34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90E6DE-11C8-0F9C-D49C-74582B42B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32B08A-361D-71DA-F872-C224439A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46ED8D-EBCD-A056-2AB3-D031BC2CC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8FD8C4-F1BB-B865-9A55-7DB6F4B4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4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0D94D3-AA46-5E91-6D0D-CD91E934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F87FDA-7999-1E30-083A-39449D277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A8242A-8A78-8397-0C45-C56E042F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4D55E5-70E3-8873-60FD-A51790D2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04765-3F66-A52A-4A93-17971C01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06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C73E44-70ED-A45C-924F-841C740BE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530320-8AEB-E35D-DDD5-40C71AF0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65BBF5-3DA6-8F63-12FF-3FDCCE38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B102B-D1C2-FEB0-BE8C-0FDDDF9B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343E9-2692-65FD-0C1F-15A32606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70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72670-B7CE-D5AE-EACF-7CD0DDEB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AC172C-DB3F-C3FD-353B-BBFA1FBAC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5FC7AE-33D1-8F42-07B9-B33AB789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7C2E0C-2276-AC76-F764-69354974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2F7C4F-43BF-491E-0B91-8ED92896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62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06B7F-F3B6-9975-4479-A7EDC053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8ABAFC-C40A-F977-E40C-8A3AA9B5F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75EEA8-248F-2C01-5B91-827E07C6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1FF4C-B0B8-50E1-1A25-7E474D40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41A926-36FB-A35A-6A88-76B49B03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13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2EAC1-25E4-FE13-4529-C88BF902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64D6CF-6CC9-D775-6BBC-C3BA7C89E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02A5E0-3A85-45DF-F4B1-2B55B4C7C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5C7F33-74D1-137E-5EE8-69805D25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97EE0F-F336-9CCF-DE0D-9A8BAA2C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A73475-79CA-A177-656F-376D38DF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2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F9E17-472E-2960-BE59-225A1648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1C6353-AB6B-89FA-F788-80E6BF835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66258C-0F4E-E8A4-05B4-6A96BE24D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9D7397-24B9-5504-B332-C6156BE46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A5A3BE-9D1D-38F7-5124-2B60EC27E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7B53B2-E6F1-567B-14E7-6354309D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80705D-9292-13D8-2CCD-A4DC7826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A72DB3-85DD-52CB-ABB8-13E2F455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77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C78A4F-0A32-3971-009A-14699D08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CD64CB-E8D5-03C9-BE73-43D0674EF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C64B27-8E49-D7DC-D58F-38ECEFAF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54153F-1551-ACC9-64C3-8B38F628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69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C8D700-5D20-77B8-AB9B-E47CAE4D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7FE0A35-7B9E-22D1-5C92-3444C8F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11F350-322D-C1C9-D3C7-89449312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22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31ED59-BFB2-13C0-77A9-FE5B58BD3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141E7D-55EC-AD00-791E-AAA36364A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557EFC-9FD6-C24A-9E18-88B6D2DC5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0595E5-CCDA-A7BF-C886-BC6ADF48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8C6989-D6E1-D86C-1C71-7C6E7B48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0AC1A-7FA2-5367-38A9-E080FE36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52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E72F8-8841-5BBE-36FF-DC020D815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E39A514-C258-F543-E0CA-A1A12C6FD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3A9501-F3F5-4131-C3E6-7A5E171C2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F8852A-C948-E224-0DFA-12CA2B43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39C35B-E61B-06AE-53B5-D5AE1955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3203C0-3A6F-EE3A-76BA-10902780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58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4626FDB-1EE0-FD2C-5877-70342103F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D6C915-A9DB-A730-1BC7-C273D02A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4634CE-A0A6-C0B5-737E-9BBE5423A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7B79-782C-4BF4-AE26-A32F384B267F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6F4FEA-37E7-93B9-0D61-457B8F418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EA8A95-4903-225E-3736-3DAA5EBC5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40EF-412E-4F03-81B9-9C70F00221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99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2007: ALPES HTE PROVENCE – </a:t>
            </a:r>
            <a:br>
              <a:rPr lang="fr-FR" dirty="0"/>
            </a:br>
            <a:r>
              <a:rPr lang="fr-FR" dirty="0"/>
              <a:t>Dignes les Bains</a:t>
            </a:r>
            <a:br>
              <a:rPr lang="fr-FR" sz="4000" dirty="0"/>
            </a:br>
            <a:r>
              <a:rPr lang="fr-FR" sz="4000" dirty="0"/>
              <a:t>Digne les Bains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402" y="1077306"/>
            <a:ext cx="8712968" cy="59406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6023992" y="5517232"/>
            <a:ext cx="3168352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Après l’orage de grêle sur le </a:t>
            </a:r>
            <a:r>
              <a:rPr lang="fr-FR" dirty="0" err="1">
                <a:solidFill>
                  <a:srgbClr val="FF0000"/>
                </a:solidFill>
              </a:rPr>
              <a:t>Cousson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083521"/>
            <a:ext cx="4427984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2007: ALPES HTE PROVENCE –  Dignes les Bains Digne les Bains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Joel Herbreteau</dc:creator>
  <cp:lastModifiedBy>Joel Herbreteau</cp:lastModifiedBy>
  <cp:revision>1</cp:revision>
  <dcterms:created xsi:type="dcterms:W3CDTF">2025-03-10T16:21:23Z</dcterms:created>
  <dcterms:modified xsi:type="dcterms:W3CDTF">2025-03-10T16:21:50Z</dcterms:modified>
</cp:coreProperties>
</file>