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05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9CBE7F-594F-79D0-2311-750565BD4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B208F7A-47E8-B51F-6988-854D142F4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3CE948-CF90-643C-91F6-5494838FE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CA3-465B-447E-9664-42A51F711F52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15B3ED-4150-724F-FCF1-E309F38AE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9E0C04-5D8D-19F7-4485-205655365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2625-9327-4F99-A5C2-8BF0FACE0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83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61CDC0-CBBC-5DFF-CA29-D1F353DB7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C1A6EEB-EAFA-519B-F275-A4109DD18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E6875E-41F1-5F0E-E261-1C87BE8B2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CA3-465B-447E-9664-42A51F711F52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570C35-75F6-8CEA-CB8A-8B6069A37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0D4521-F40C-066A-27D0-48819569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2625-9327-4F99-A5C2-8BF0FACE0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65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A03ABC5-933E-D914-140A-4761E1335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CBB1E3E-026F-0B1B-BCB1-9E21AEA22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4C3FBC-B1D9-8B01-30AE-1DC0F5349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CA3-465B-447E-9664-42A51F711F52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36511A-16B1-B161-74DD-5D467E273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9A00D4-234E-CC86-5ED4-85AD8DAC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2625-9327-4F99-A5C2-8BF0FACE0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28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D7DE6D-F16E-9429-C2C4-0E2347C58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5FCD4B-1C00-6B1D-D97A-9FAFEB395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E93297-BF4A-B2BC-1BDB-3445711DB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CA3-465B-447E-9664-42A51F711F52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18F9A8-D55C-1939-E6CD-257CAA19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D99661-956D-EE08-577D-0C4E1A5F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2625-9327-4F99-A5C2-8BF0FACE0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99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6A85FD-AADD-AF43-5A4A-2FADCEDDB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4A5506-33B3-DA94-5FA1-97014149E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686836-A4AE-A09F-8CAE-92FA4A526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CA3-465B-447E-9664-42A51F711F52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61F86D-F927-97E2-F785-480AF8221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E5F64F-4B40-396A-C251-698F3F085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2625-9327-4F99-A5C2-8BF0FACE0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71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2FD37A-00B1-52D8-E128-1C9745874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8109B7-0471-8DF1-D5E0-58F0DA2800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7D82B0C-E2A1-7AD8-71BC-45F09AF68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830742-39F5-2502-CC6C-B143E2B60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CA3-465B-447E-9664-42A51F711F52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5DD2E0-242D-BE39-245E-59ECE0711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4DD34E4-45A9-65B3-E9B6-09B0F4A53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2625-9327-4F99-A5C2-8BF0FACE0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16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8ED870-5959-F23E-4FD3-E94B7547A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7AC5FF-9D64-638B-876D-C042634E3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AC8B06E-5966-A62B-3636-50B6B2B8C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21362AA-1698-1DB6-663D-B5D8BF71D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27ACB03-7C5F-B8E1-3158-42C974F89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344173A-DC77-38CB-A73B-5CD1EC072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CA3-465B-447E-9664-42A51F711F52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7C4EE41-92C6-AB0F-705D-EE51C307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37D4189-2668-B6C7-5FF4-97E97046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2625-9327-4F99-A5C2-8BF0FACE0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2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AFC108-DF0C-B576-7689-91F815306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814880D-5C39-DE0C-45A3-D52161855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CA3-465B-447E-9664-42A51F711F52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2CA6EE-2935-A13D-3D1D-39438EE98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46357C-212B-44D3-2724-B7AB91DFE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2625-9327-4F99-A5C2-8BF0FACE0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60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533A78F-C7C2-9908-B6D7-507F52B2F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CA3-465B-447E-9664-42A51F711F52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6D97884-5A4E-7169-26E6-4B7F049D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BDB204-9AC1-6738-7785-6F7A77E0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2625-9327-4F99-A5C2-8BF0FACE0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39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2B0386-7D70-E1F8-8B6E-72A17A7A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1E4981-67F9-6486-60A2-80570913E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434CFD-7887-C738-19DB-D824DB8C4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9320DC-6969-7DB4-9AED-283277C2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CA3-465B-447E-9664-42A51F711F52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62D352-77CB-40F2-0845-3867462EF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31402E-1883-890D-FEBD-D8F0DF3CD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2625-9327-4F99-A5C2-8BF0FACE0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71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21E09B-693A-07AB-FB29-1A390AB1F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4124895-D562-857F-8F9E-F01AC25ED9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225AD0-BF2B-6374-9A56-5E0E00F9D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E08CE1-2BF5-A462-0CB5-CE1F8C18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CA3-465B-447E-9664-42A51F711F52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7D6821-B2B1-6CD4-E5BB-2FAE6D18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93B406-8FA7-266A-ADB0-9B97DC0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2625-9327-4F99-A5C2-8BF0FACE0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22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70E1FA2-5A90-2AD1-FC22-AECD8A2E0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CAC620-A4F9-9B46-ADCD-F001FE96C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1FE386-B76A-5486-D558-F1A829931C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DDCA3-465B-447E-9664-42A51F711F52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024003-C27D-0D69-AF5C-7C3901553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F70830-02DC-906E-209F-436C9513F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72625-9327-4F99-A5C2-8BF0FACE0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52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9720" y="188640"/>
            <a:ext cx="8143932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/>
              <a:t> </a:t>
            </a:r>
            <a:r>
              <a:rPr lang="fr-FR" dirty="0"/>
              <a:t>2008- VOSGES -ALSACE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           .     </a:t>
            </a:r>
          </a:p>
        </p:txBody>
      </p:sp>
      <p:pic>
        <p:nvPicPr>
          <p:cNvPr id="5" name="Image 4" descr="IMGP04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599" y="708526"/>
            <a:ext cx="8028384" cy="602128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663952" y="5805265"/>
            <a:ext cx="417646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Le Mont Ste Odile dominant la plaine d’Alsace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332656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Entre Alsace et Foret Noire</a:t>
            </a:r>
          </a:p>
        </p:txBody>
      </p:sp>
      <p:pic>
        <p:nvPicPr>
          <p:cNvPr id="2050" name="Picture 2" descr="H:\3 FLEURS VOSGES\3_fleus_mini[1]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945" y="1772817"/>
            <a:ext cx="9329810" cy="4216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Grand écran</PresentationFormat>
  <Paragraphs>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 2008- VOSGES -ALSACE</vt:lpstr>
      <vt:lpstr>Entre Alsace et Foret Noire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Joel Herbreteau</dc:creator>
  <cp:lastModifiedBy>Joel Herbreteau</cp:lastModifiedBy>
  <cp:revision>1</cp:revision>
  <dcterms:created xsi:type="dcterms:W3CDTF">2025-03-10T16:22:36Z</dcterms:created>
  <dcterms:modified xsi:type="dcterms:W3CDTF">2025-03-10T16:22:50Z</dcterms:modified>
</cp:coreProperties>
</file>