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13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D3D956-66E8-E1A9-D1CA-1C85B7367B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246FBC3-84D2-7DE9-5A40-E8FBC5266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9873DE4-5464-1CF6-2008-D082680C8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C399-E726-4511-89B7-F736489B9193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BE93B1B-98B1-A267-2BD5-66972765C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ECD6F9-09E8-8F69-1330-35899BAE1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47561-7B14-42AA-B104-12317B1B43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6675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CF9B1E-C39A-A962-6514-216C30D23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6B947D6-F863-F6B8-C565-C2AC1D1730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5AE9740-C619-B345-5E7F-8F45D64AB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C399-E726-4511-89B7-F736489B9193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7696143-3FD1-B90F-CB20-A83BED10B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E61BF22-00FE-DACA-13BD-F3C922DB2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47561-7B14-42AA-B104-12317B1B43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2368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134012A-9DE8-8379-D3BF-CEA72824B7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6DB1A2E-35E7-D3B8-27CA-DF417162B2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22C4B80-A127-3AEE-49C0-16BB68E37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C399-E726-4511-89B7-F736489B9193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81EAA6E-0235-133D-3D6B-951481CD3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134C88-9D42-DFE2-37EC-CF831A09D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47561-7B14-42AA-B104-12317B1B43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6470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0A92AC-EADC-C8AD-6877-6DC5672E0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5BBBE1-10A8-EDE0-EA68-B7E63C8AC5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237C1F0-5BC7-B46F-92F1-E5B7330FE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C399-E726-4511-89B7-F736489B9193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D7C8261-8911-CE81-0365-CE92413C6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0AB3CC6-48A6-B33B-904E-4ED02F738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47561-7B14-42AA-B104-12317B1B43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6070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46B21F-896C-1791-CDBB-CB00F18F8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FB5B388-CECF-D65B-11A1-E74818BBAC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F00D599-1386-40E6-76D3-32C63B027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C399-E726-4511-89B7-F736489B9193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ADA7000-F8B4-D656-6FF6-1610D9995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05A615B-B02A-9BBC-2C98-6C93FD0F4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47561-7B14-42AA-B104-12317B1B43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511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BABA86-D584-CAE9-D98C-EE427F2F1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622FD7-72B4-C3B7-59B3-9AF5CEAE3F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EC85090-86C2-E28B-3635-4EA4EB1003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A1326D9-D8A2-C7DE-FC4F-8251B57C2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C399-E726-4511-89B7-F736489B9193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DD1F5DD-6B60-E766-A0E3-15863FFE2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A1BE989-AE9C-522D-5634-23375996C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47561-7B14-42AA-B104-12317B1B43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1899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D0CC0A-BB41-3A17-F0C4-D1DC8AFE1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AF28F87-C0D5-C5AA-E096-000695FC1E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0E0C9E7-F6DD-76F1-248A-9545F0D09F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A85360D-F366-F469-117E-2E01AE49EE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29E594A-C01A-EB4D-9EA4-45DA794CD0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7BA8B05-F206-76B7-DBFF-ECFD9A610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C399-E726-4511-89B7-F736489B9193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274FE8E-68E5-9D48-4E4A-5F810FA70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1818327-AD31-8DB8-1AD4-31B361228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47561-7B14-42AA-B104-12317B1B43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5728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0DED6D-F141-A58F-CD27-5918DD37B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61A8081-7583-CCDA-86B8-434EE360A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C399-E726-4511-89B7-F736489B9193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143F87E-DDCD-6CE3-DBCF-4814B99C2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C537BD2-5470-090B-75F8-63DE91399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47561-7B14-42AA-B104-12317B1B43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5255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9E0318A-21B6-2BED-AF54-974B86D46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C399-E726-4511-89B7-F736489B9193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504A7C3-1E88-C6E2-7908-6C5D4EF99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C301CBD-32CA-F9BE-04C3-D750961EF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47561-7B14-42AA-B104-12317B1B43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348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0D1BA2-3330-4163-3654-8113C8851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009EBC4-E837-4883-1904-FFAD9FC84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856BD8E-51E9-4629-1E53-2807B4C38A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D9979DC-64C9-4697-9876-6CF837F11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C399-E726-4511-89B7-F736489B9193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6374075-5CD5-E96E-0601-75EA0C6FD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C3A1603-2957-A414-A25E-686223C26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47561-7B14-42AA-B104-12317B1B43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33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773ECF-A21E-769D-24CA-BAE11F66F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3FE5153-AEFF-D6C0-8518-CA9AC74A90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17B9CC4-62CF-11B3-2EEA-B3FB022BF0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6F66FF2-C9FA-1BD9-5B10-7CBB62822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3C399-E726-4511-89B7-F736489B9193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F711214-66CC-EF60-216B-EB3C5B7BF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C4A1CCA-BD57-9DD4-0E0F-440E6EBBA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47561-7B14-42AA-B104-12317B1B43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8636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47FBF3A-40A8-FFBA-37AF-C895960FB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8FFD576-D37D-5F97-9885-221479BE5B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26C6181-BDDB-A735-B0E0-A18158AB8E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3C399-E726-4511-89B7-F736489B9193}" type="datetimeFigureOut">
              <a:rPr lang="fr-FR" smtClean="0"/>
              <a:t>10/03/2025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63C9BDC-0CCC-0A1D-36F6-67CFBE004D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45772E-6A29-9EB4-A012-5418385FC9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47561-7B14-42AA-B104-12317B1B43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642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09720" y="188640"/>
            <a:ext cx="8143932" cy="648072"/>
          </a:xfrm>
        </p:spPr>
        <p:txBody>
          <a:bodyPr>
            <a:normAutofit/>
          </a:bodyPr>
          <a:lstStyle/>
          <a:p>
            <a:pPr algn="ctr"/>
            <a:r>
              <a:rPr lang="fr-FR" sz="3200" dirty="0"/>
              <a:t>2009:HAUTE SAVOIE - Sévrier</a:t>
            </a:r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/>
              <a:t>           .     </a:t>
            </a:r>
          </a:p>
        </p:txBody>
      </p:sp>
      <p:pic>
        <p:nvPicPr>
          <p:cNvPr id="53251" name="Picture 3" descr="C:\Users\Le Jan\Pictures\ALPES MAI 2009 -\ALPES MAI 2009-DANIEL 2\Alpes 2009 0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9576" y="980728"/>
            <a:ext cx="7786742" cy="56436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Grand écran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2009:HAUTE SAVOIE - Sévrier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Joel Herbreteau</dc:creator>
  <cp:lastModifiedBy>Joel Herbreteau</cp:lastModifiedBy>
  <cp:revision>1</cp:revision>
  <dcterms:created xsi:type="dcterms:W3CDTF">2025-03-10T16:23:19Z</dcterms:created>
  <dcterms:modified xsi:type="dcterms:W3CDTF">2025-03-10T16:23:54Z</dcterms:modified>
</cp:coreProperties>
</file>