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3D956-66E8-E1A9-D1CA-1C85B7367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46FBC3-84D2-7DE9-5A40-E8FBC526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73DE4-5464-1CF6-2008-D082680C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93B1B-98B1-A267-2BD5-66972765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CD6F9-09E8-8F69-1330-35899BAE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7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F9B1E-C39A-A962-6514-216C30D2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B947D6-F863-F6B8-C565-C2AC1D173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AE9740-C619-B345-5E7F-8F45D64A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696143-3FD1-B90F-CB20-A83BED10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1BF22-00FE-DACA-13BD-F3C922DB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36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34012A-9DE8-8379-D3BF-CEA72824B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DB1A2E-35E7-D3B8-27CA-DF417162B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2C4B80-A127-3AEE-49C0-16BB68E3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EAA6E-0235-133D-3D6B-951481CD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34C88-9D42-DFE2-37EC-CF831A09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47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A92AC-EADC-C8AD-6877-6DC5672E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5BBBE1-10A8-EDE0-EA68-B7E63C8AC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37C1F0-5BC7-B46F-92F1-E5B7330F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C8261-8911-CE81-0365-CE92413C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B3CC6-48A6-B33B-904E-4ED02F73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0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6B21F-896C-1791-CDBB-CB00F18F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B5B388-CECF-D65B-11A1-E74818BBA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0D599-1386-40E6-76D3-32C63B02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A7000-F8B4-D656-6FF6-1610D999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A615B-B02A-9BBC-2C98-6C93FD0F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51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ABA86-D584-CAE9-D98C-EE427F2F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622FD7-72B4-C3B7-59B3-9AF5CEAE3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C85090-86C2-E28B-3635-4EA4EB100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1326D9-D8A2-C7DE-FC4F-8251B57C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D1F5DD-6B60-E766-A0E3-15863FFE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1BE989-AE9C-522D-5634-23375996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89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0CC0A-BB41-3A17-F0C4-D1DC8AFE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F28F87-C0D5-C5AA-E096-000695FC1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E0C9E7-F6DD-76F1-248A-9545F0D09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85360D-F366-F469-117E-2E01AE49E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9E594A-C01A-EB4D-9EA4-45DA794CD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7BA8B05-F206-76B7-DBFF-ECFD9A61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74FE8E-68E5-9D48-4E4A-5F810FA7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818327-AD31-8DB8-1AD4-31B36122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72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DED6D-F141-A58F-CD27-5918DD37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1A8081-7583-CCDA-86B8-434EE360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43F87E-DDCD-6CE3-DBCF-4814B99C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537BD2-5470-090B-75F8-63DE9139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25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E0318A-21B6-2BED-AF54-974B86D4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04A7C3-1E88-C6E2-7908-6C5D4EF9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301CBD-32CA-F9BE-04C3-D750961E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34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D1BA2-3330-4163-3654-8113C885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09EBC4-E837-4883-1904-FFAD9FC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56BD8E-51E9-4629-1E53-2807B4C38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9979DC-64C9-4697-9876-6CF837F1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374075-5CD5-E96E-0601-75EA0C6F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3A1603-2957-A414-A25E-686223C2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73ECF-A21E-769D-24CA-BAE11F66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FE5153-AEFF-D6C0-8518-CA9AC74A9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7B9CC4-62CF-11B3-2EEA-B3FB022BF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F66FF2-C9FA-1BD9-5B10-7CBB6282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711214-66CC-EF60-216B-EB3C5B7B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4A1CCA-BD57-9DD4-0E0F-440E6EBB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6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7FBF3A-40A8-FFBA-37AF-C895960FB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FFD576-D37D-5F97-9885-221479BE5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6C6181-BDDB-A735-B0E0-A18158AB8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C399-E726-4511-89B7-F736489B9193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C9BDC-0CCC-0A1D-36F6-67CFBE004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45772E-6A29-9EB4-A012-5418385FC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7561-7B14-42AA-B104-12317B1B4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4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9720" y="188640"/>
            <a:ext cx="8143932" cy="648072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2009:HAUTE SAVOIE - Sévrier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           .     </a:t>
            </a:r>
          </a:p>
        </p:txBody>
      </p:sp>
      <p:pic>
        <p:nvPicPr>
          <p:cNvPr id="53251" name="Picture 3" descr="C:\Users\Le Jan\Pictures\ALPES MAI 2009 -\ALPES MAI 2009-DANIEL 2\Alpes 2009 0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6" y="980728"/>
            <a:ext cx="778674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2009:HAUTE SAVOIE - Sévrier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Joel Herbreteau</dc:creator>
  <cp:lastModifiedBy>Joel Herbreteau</cp:lastModifiedBy>
  <cp:revision>1</cp:revision>
  <dcterms:created xsi:type="dcterms:W3CDTF">2025-03-10T16:23:19Z</dcterms:created>
  <dcterms:modified xsi:type="dcterms:W3CDTF">2025-03-10T16:23:54Z</dcterms:modified>
</cp:coreProperties>
</file>