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3296C2-07AE-71AF-D151-FB5D30DEA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7D84567-5F6D-A989-A8F3-A967C8CC31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B4A818-597E-E297-002A-3FD016382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6BEC-4939-4FEE-8020-BCDC4D98FC14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E2049C-6F0E-6B2F-8B6D-81F3CA9F8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474DB4-9C1D-90AB-2E4A-4BA48581E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B4DD-1CFB-48D1-ADE3-5BFE33342D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4724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127646-566F-DC4E-FF51-FFAFBDFCA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4143A33-43D7-8FED-B61A-7C0FBAAD95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66662A-030B-51C8-1513-39570F327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6BEC-4939-4FEE-8020-BCDC4D98FC14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F5D9CD-94D9-3061-7C2A-9EC7C2A89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476B37-3B4D-32BA-517E-B5274C99F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B4DD-1CFB-48D1-ADE3-5BFE33342D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7198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AD5535F-D9CE-9FA8-C94D-51011D0772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71A2AFD-081B-AAF6-A78A-61AD1ACC55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EE7EBF-3F7A-2D0A-BD14-EB5DB83C5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6BEC-4939-4FEE-8020-BCDC4D98FC14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C17097-1D50-F6E4-CE26-EB6FB9949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1265B9-6C97-E9D9-FB55-15DDF58E6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B4DD-1CFB-48D1-ADE3-5BFE33342D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823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CC9DFD-9E11-5023-8A57-9BB686D0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FE0066-0A60-9E6A-DC6B-E2A89F800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E7C786-3753-2AC8-D4BE-42D60A2F9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6BEC-4939-4FEE-8020-BCDC4D98FC14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0F8189-C273-BBAC-A47A-E4C881453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073AF6-6CA1-C85B-BCC0-425F2AA27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B4DD-1CFB-48D1-ADE3-5BFE33342D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1067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F54A5A-AB69-6774-E9EF-F22D57A14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EC104E-B1E7-0C80-2C0C-97C9927403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3BF0DF-5681-5396-2DEE-1FF888CC2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6BEC-4939-4FEE-8020-BCDC4D98FC14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3A8AE3-5896-DC3D-8704-47C957024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5BB8CC-090C-716A-1DA7-0AEF3259B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B4DD-1CFB-48D1-ADE3-5BFE33342D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85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3B6788-B276-43F2-FE51-61831D9D6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A0CE42-AAAB-9E28-9776-37CA3FE4AA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1A5F8B8-5E10-9B10-E7E2-BDAD09CBF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84BE30B-EE82-935E-EA71-7B0A25D03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6BEC-4939-4FEE-8020-BCDC4D98FC14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35675EE-1DAC-D29B-EF55-8970790DA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95E4FCD-FD62-109F-8400-6937CCED7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B4DD-1CFB-48D1-ADE3-5BFE33342D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567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EB37F8-0052-BCCF-4A31-CD75E66A1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7D4D027-52CF-2277-185C-4E6A4E588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3823B54-F13A-C219-DBF0-CA9F54173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70ADC83-81EB-E2F3-258A-E74A494400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6D99E23-7E1E-85F5-5AA2-7966EBAA7B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6BA53FC-2C1E-F146-BCF8-F3A3C65BF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6BEC-4939-4FEE-8020-BCDC4D98FC14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F256F82-E95B-9D88-EECF-2CD39C324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895A9F8-8BE4-C0DC-CAC1-C1E39BEE7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B4DD-1CFB-48D1-ADE3-5BFE33342D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83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CC86F6-1439-EBD7-51F1-9A5B90B65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957F34D-0EC9-D7E1-6B62-759E9B52B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6BEC-4939-4FEE-8020-BCDC4D98FC14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E3792EE-69BB-7E6E-10B7-9434FC45B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2C36371-63C0-9C36-2C14-AAD4E1306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B4DD-1CFB-48D1-ADE3-5BFE33342D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237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4B453F8-AD13-6B23-7AB3-220D13F21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6BEC-4939-4FEE-8020-BCDC4D98FC14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3D25C3D-457B-7948-CC2F-07E4E59D6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9C2D3B6-0DD1-76C2-6733-EF04C4AD8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B4DD-1CFB-48D1-ADE3-5BFE33342D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1128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5CA608-C9C5-669C-5CF7-1E9717E2E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3AB6EA-2F0A-0E88-546F-E90821851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9298360-46C3-F425-5EA4-4FFC01B12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B892FEE-4711-3B2D-ED7B-D8D079D86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6BEC-4939-4FEE-8020-BCDC4D98FC14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BFB207A-B9C2-BFA8-C1DE-E1A0DCCED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49DE3B9-B9C2-9230-0DB3-BBBD82C2F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B4DD-1CFB-48D1-ADE3-5BFE33342D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852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102DB2-B5D1-388F-0144-FE89A5E7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69A26E4-D30A-4A46-4C9D-160259DC46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2BC3BD9-E1F1-2AFD-14BC-954A8CC619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C1FD724-2C09-B1EB-61C3-87648E13A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6BEC-4939-4FEE-8020-BCDC4D98FC14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5A05FD5-FA87-9FFA-CD4C-7FE82EB86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616F46F-2EA5-1739-56B8-935D5042B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B4DD-1CFB-48D1-ADE3-5BFE33342D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4078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CD40075-BFB6-FB2A-07F6-129851067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29C595A-8539-A6C9-61E7-C9BED399B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08DE63-3CD1-C854-393A-C043AB5CBA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46BEC-4939-4FEE-8020-BCDC4D98FC14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B24E2B-9706-ACF2-AC73-5E6D35355B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F2A511-5C9D-49AC-61F2-DBD29285D6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CB4DD-1CFB-48D1-ADE3-5BFE33342D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7993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0" y="188640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dirty="0"/>
              <a:t>2010: AVEYRON- NAJAC</a:t>
            </a:r>
            <a:r>
              <a:rPr lang="fr-FR" dirty="0"/>
              <a:t> –</a:t>
            </a:r>
            <a:r>
              <a:rPr lang="fr-FR" sz="3600" dirty="0"/>
              <a:t> </a:t>
            </a:r>
            <a:br>
              <a:rPr lang="fr-FR" sz="3600" dirty="0"/>
            </a:br>
            <a:r>
              <a:rPr lang="fr-FR" sz="3600" dirty="0"/>
              <a:t>Le Château médiéval</a:t>
            </a:r>
          </a:p>
        </p:txBody>
      </p:sp>
      <p:pic>
        <p:nvPicPr>
          <p:cNvPr id="1026" name="Picture 2" descr="C:\Users\Le Jan\Pictures\AVEYRON 2010\AVEYRON Jean-Yves\DSC0024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42282" y="1190784"/>
            <a:ext cx="8707437" cy="50575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2010: AVEYRON- NAJAC –  Le Château médiéval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Joel Herbreteau</dc:creator>
  <cp:lastModifiedBy>Joel Herbreteau</cp:lastModifiedBy>
  <cp:revision>1</cp:revision>
  <dcterms:created xsi:type="dcterms:W3CDTF">2025-03-10T16:24:20Z</dcterms:created>
  <dcterms:modified xsi:type="dcterms:W3CDTF">2025-03-10T16:24:49Z</dcterms:modified>
</cp:coreProperties>
</file>