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A4C0A-B40A-9C1D-D86D-FB119D33F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A2C8F9-9844-5323-5E6F-C650242E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20772A-1075-2B81-0BD4-BD164A30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AAF5C-2108-C956-5D67-1A5E5E74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407245-ACC4-0AD7-7FE5-734EBA8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16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48E15-B042-40B7-1664-3B9A6DB9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5A8E9A-73E7-0D7C-67F5-F0B27789C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E41C78-7B5F-6DC0-617A-6172FABB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AC48C-6766-CF6D-6BFC-A455F344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9DA6F-D0E5-151E-AE40-57274249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8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96385F-52AB-1BC6-40AD-E692DC3D6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946865-632F-370B-B45F-BD8AA2005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1D046-7442-8EFB-2884-FA4AF99F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A64E5-7C39-16AE-E218-AF219A00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4FFE9-EB6D-5B70-5228-BE5B00F7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0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C2D33-214F-B6BF-8DFE-42473AE5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55258-2D2C-4343-6541-FFE32821B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C86A9-2B8E-468F-9D4F-0AE4F72D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CA7F6-5AC7-033F-CBBF-7503A4D7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B76B4-7A39-2A21-9243-50D026D2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75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D4E6A-625B-40F0-4E00-3539D0C0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3FB12F-4DC8-221C-19A2-7D086C7B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9161DE-0612-F8EA-FD86-41CBF04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81011-9ABB-8134-9BF2-06830692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A95621-C4A3-4951-4BE9-E26790C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8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3E045-2240-ACED-74A8-E5569563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EF08C-FCA7-5FA2-6F2E-B23D7D9AB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06505-1CDA-AF4C-B000-71B895EC6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DC1179-79C8-71BA-5D2F-8A085AEA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6D7A7C-212D-943B-AA63-E90048BB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1A7A6A-CDD2-DBB9-610A-4289B5AC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C8ABD-0BAE-DD8C-3B88-B455CB6D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33F132-D69D-52F7-D1A6-3AE815536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A96979-EEFE-3360-50A1-1BD66F35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C08B9F-4B79-E39B-A873-B2A307AA5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3774B3-3D12-3CFB-1041-36328622E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687703-7A5C-9C9F-7C00-44B75A01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2E712B-D6BF-101F-EDBA-B3784A7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A19E6A-B8E6-DF3E-90B9-6B1A98AF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6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0D7F6-411E-4B7E-3863-54ACCE80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142C97-A927-1753-5882-46016D2D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07C7B0-6C1C-818A-9085-5B393DB6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03374-7AB9-1A09-4B81-810B1C02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4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F37EF6-E7E1-ADDA-ED63-900C8D69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4B0FA8-125B-132C-8845-515C293A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679CBB-6400-E1A8-DB8B-48F3E19F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0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5D81B-01CD-CD27-AB5C-1E566566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C1D187-1915-01AB-2C60-752DBDCD9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481C36-6356-9123-8E73-E151CDE63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681002-AE19-C2DE-B993-56092F61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DCF56C-0231-C079-D2D8-D7019415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16D05-776C-0D2B-A9E0-47DA42AA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09E4A-E0F8-E4BC-038B-586DE28C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D400A3-7696-B81B-61D8-E2A42D8BD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2C468A-60C5-91B4-0772-A0772FFB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1A7F70-E25B-4EEC-27CD-61EB5496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566A0-134E-D1C8-8B51-5D00B018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D4E18-E02E-3BA2-6B6B-B2881A35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3537C3-D68E-F1DB-675F-7C9F10ED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DBE6EB-C2DC-39CA-723D-9041D427C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AB07E-5131-5C41-C6F2-4417933AC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72DC-DF70-453C-8061-1170FE0A6DA6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B7EF9-9625-313F-3766-7A8940432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A7AF0-0936-24B3-0923-D54ABDDDF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C69B-C3E1-4FD8-8399-AE3767D2C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24000" y="0"/>
            <a:ext cx="8964488" cy="616530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             </a:t>
            </a:r>
          </a:p>
        </p:txBody>
      </p:sp>
      <p:pic>
        <p:nvPicPr>
          <p:cNvPr id="5" name="Image 4" descr="CIMG4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817" y="1343353"/>
            <a:ext cx="6308375" cy="496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423592" y="53794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2011 – LE HAUT JURA et LA SUISSE</a:t>
            </a:r>
          </a:p>
        </p:txBody>
      </p:sp>
      <p:pic>
        <p:nvPicPr>
          <p:cNvPr id="3" name="Espace réservé du contenu 3" descr="CIMG4307.JPG">
            <a:extLst>
              <a:ext uri="{FF2B5EF4-FFF2-40B4-BE49-F238E27FC236}">
                <a16:creationId xmlns:a16="http://schemas.microsoft.com/office/drawing/2014/main" id="{7C9DFA53-2815-F412-07A2-74783B1671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9692" y="1268759"/>
            <a:ext cx="4273825" cy="551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F1C4A4-9258-6A13-CC74-2081F22059BF}"/>
              </a:ext>
            </a:extLst>
          </p:cNvPr>
          <p:cNvSpPr txBox="1"/>
          <p:nvPr/>
        </p:nvSpPr>
        <p:spPr>
          <a:xfrm>
            <a:off x="8667988" y="5127443"/>
            <a:ext cx="1362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Dôle</a:t>
            </a:r>
            <a:br>
              <a:rPr lang="fr-FR" dirty="0"/>
            </a:br>
            <a:r>
              <a:rPr lang="fr-FR" dirty="0"/>
              <a:t>en Suisse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Herbreteau</dc:creator>
  <cp:lastModifiedBy>Joel Herbreteau</cp:lastModifiedBy>
  <cp:revision>1</cp:revision>
  <dcterms:created xsi:type="dcterms:W3CDTF">2025-03-10T16:25:53Z</dcterms:created>
  <dcterms:modified xsi:type="dcterms:W3CDTF">2025-03-10T16:26:33Z</dcterms:modified>
</cp:coreProperties>
</file>