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447" r:id="rId3"/>
    <p:sldId id="319" r:id="rId4"/>
    <p:sldId id="24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EC22E-0FB6-C48B-BFCA-77AF95B91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245CF2-50B3-83A9-6A08-ADD62B3BD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A8B25B-9327-1746-B4E7-1E095FE0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DEBE-15CE-4253-9367-6CF5886A1021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0A1213-B683-1EAE-9169-48731537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D292ED-2D49-2588-8533-C0C740DE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4519-1228-42D6-9A5A-A6825AB118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78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66E2D1-58DC-B99F-31BE-15614294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3D00DD-CF48-0460-8194-F58806E3E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6AFF30-2266-AAD4-2A5F-184A4FFB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DEBE-15CE-4253-9367-6CF5886A1021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E85026-C738-C86A-DAD3-EDE3A4DE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5D56DD-613A-F1C4-C597-043E9C39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4519-1228-42D6-9A5A-A6825AB118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61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92662C-72C7-D6A3-606A-EF101E2A2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273C3-F7E0-F7EC-FD12-C9F802C0E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B237E2-1B65-AA7D-1D5C-18B764349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DEBE-15CE-4253-9367-6CF5886A1021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806F50-0474-644B-9F2F-547CA21B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8BF59B-4C7F-8334-5868-885CEAB1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4519-1228-42D6-9A5A-A6825AB118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78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3C438-1624-974F-2930-DD33084D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1A5F8-0194-A0FC-57F3-8B13D2257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25829A-00FC-4EB5-2CD4-87393D70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DEBE-15CE-4253-9367-6CF5886A1021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9BBA84-1D49-E8B1-08C6-DF7E3BA9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A508AC-32F3-1698-7410-F50E2CAF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4519-1228-42D6-9A5A-A6825AB118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69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CC527-E6BA-25E9-1467-192E5343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71E245-469D-C2E1-AC4B-BD4486A4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5E3F1E-90F7-ABA9-905A-17A72F79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DEBE-15CE-4253-9367-6CF5886A1021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2E4660-8CB6-ECCB-5870-8CEEF03D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A6FC26-ECEA-1501-404C-8E9D678D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4519-1228-42D6-9A5A-A6825AB118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6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27B13-2A73-EB81-C3F8-0DDDAF25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BBAD3A-E52D-9468-98BB-FBE9553E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EF712C-2C9F-2F72-014E-F89DE0E4E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625F06-DC42-94A2-8634-88143840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DEBE-15CE-4253-9367-6CF5886A1021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7761EA-C0BF-776D-3BDD-C5FD1DA3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371267-3E3F-7713-D7AB-361317D9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4519-1228-42D6-9A5A-A6825AB118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56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7A6F22-AFF9-B19F-DF53-683A8261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D7104A-53B6-C085-D832-BC948EFE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67C48B-6E14-2873-5249-7C3CAE3B2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6D77D3-C2A9-AC6D-55E5-E284ED1DC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41F01D-E401-4D69-8FE6-07F09EC28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46BE781-0EAF-9250-2534-E09FD443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DEBE-15CE-4253-9367-6CF5886A1021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841845D-DC02-5304-1BE2-750AEC4E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FFAEE4-E6D3-174A-E69D-EF2E71FA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4519-1228-42D6-9A5A-A6825AB118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7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F585B-4E61-1D1A-56DD-B08BFA0B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B07D2F-7633-6AE1-643A-F23E69F6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DEBE-15CE-4253-9367-6CF5886A1021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2E32CB-147F-FA6B-55B7-DF46E151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38F363-68AF-710C-0DDE-C1CAC453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4519-1228-42D6-9A5A-A6825AB118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79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48B0A6-84BA-ECA3-08B8-C5796F30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DEBE-15CE-4253-9367-6CF5886A1021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88DD46-CEA1-27D7-B1E2-C5787706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12ED09-58C9-5EEB-1380-1C3C2C93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4519-1228-42D6-9A5A-A6825AB118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48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2B465B-525A-6864-787E-6C563DC9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C843D8-875A-37C7-1053-CEBB2CCC9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DAE22D-DBE5-212B-B580-57A884F3A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17D346-5739-2905-28F6-77356389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DEBE-15CE-4253-9367-6CF5886A1021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0EFD0F-0254-944C-380C-4C6471B9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2131C5-8DBF-B5FF-3663-77F66D36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4519-1228-42D6-9A5A-A6825AB118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007B9-E98B-30C7-A9E2-E99FDF94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8735A40-82FA-BF17-A4F6-D5C6B3A5B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EAE7C0-282B-9503-A60A-07618E4D9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A8CE73-0F4F-AA6D-ADE0-7BC68E3A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DEBE-15CE-4253-9367-6CF5886A1021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0D7085-1EC2-B859-2767-604A6672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D94854-BD5F-4DCB-476B-1A47F468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4519-1228-42D6-9A5A-A6825AB118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36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91256E-FAF7-AEE6-4EEE-680A0EF9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3B0A9E-04AE-FAF8-B5D1-B848E3ABE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3D836E-4D55-232A-F689-601BF0F0C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9DEBE-15CE-4253-9367-6CF5886A1021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173D1B-F82E-4472-4DF7-F330CA39D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FF97E1-E6BF-2AEC-ABE6-22767B22C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B4519-1228-42D6-9A5A-A6825AB118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22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792088"/>
          </a:xfrm>
        </p:spPr>
        <p:txBody>
          <a:bodyPr>
            <a:normAutofit/>
          </a:bodyPr>
          <a:lstStyle/>
          <a:p>
            <a:pPr algn="ctr"/>
            <a:endParaRPr lang="fr-FR" dirty="0"/>
          </a:p>
        </p:txBody>
      </p:sp>
      <p:pic>
        <p:nvPicPr>
          <p:cNvPr id="4" name="Espace réservé du contenu 3" descr="DSCF1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5500" y="36004"/>
            <a:ext cx="8496944" cy="6705364"/>
          </a:xfrm>
        </p:spPr>
      </p:pic>
      <p:sp>
        <p:nvSpPr>
          <p:cNvPr id="6" name="ZoneTexte 5"/>
          <p:cNvSpPr txBox="1"/>
          <p:nvPr/>
        </p:nvSpPr>
        <p:spPr>
          <a:xfrm>
            <a:off x="7104112" y="6021288"/>
            <a:ext cx="309634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Le village de Vogüé</a:t>
            </a:r>
          </a:p>
        </p:txBody>
      </p:sp>
      <p:sp>
        <p:nvSpPr>
          <p:cNvPr id="8" name="Rectangle 7"/>
          <p:cNvSpPr/>
          <p:nvPr/>
        </p:nvSpPr>
        <p:spPr>
          <a:xfrm>
            <a:off x="3287688" y="116633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2012 – L’ARDECHE - Vogüé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IMG7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2546" y="2977269"/>
            <a:ext cx="4644010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DSCF1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6801" y="-300748"/>
            <a:ext cx="4465066" cy="3585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8C2088-F5DC-399B-9AD7-4885C7EA4F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16" y="3135223"/>
            <a:ext cx="4465066" cy="324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DSCF1635.JPG">
            <a:extLst>
              <a:ext uri="{FF2B5EF4-FFF2-40B4-BE49-F238E27FC236}">
                <a16:creationId xmlns:a16="http://schemas.microsoft.com/office/drawing/2014/main" id="{69225C3B-D6B4-A2E8-35C0-0C9809F696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5812" y="-68830"/>
            <a:ext cx="4664170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151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SCF17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8892480" cy="666936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B8B2758-3DF4-9B4E-E516-DD4CE5BE492E}"/>
              </a:ext>
            </a:extLst>
          </p:cNvPr>
          <p:cNvSpPr txBox="1"/>
          <p:nvPr/>
        </p:nvSpPr>
        <p:spPr>
          <a:xfrm>
            <a:off x="5970240" y="5373216"/>
            <a:ext cx="570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groupe discipliné!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77A7000-7418-A10F-56DB-9571F3560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01" y="592088"/>
            <a:ext cx="9109445" cy="6048672"/>
          </a:xfrm>
        </p:spPr>
      </p:pic>
    </p:spTree>
    <p:extLst>
      <p:ext uri="{BB962C8B-B14F-4D97-AF65-F5344CB8AC3E}">
        <p14:creationId xmlns:p14="http://schemas.microsoft.com/office/powerpoint/2010/main" val="25332088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Grand écran</PresentationFormat>
  <Paragraphs>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Herbreteau</dc:creator>
  <cp:lastModifiedBy>Joel Herbreteau</cp:lastModifiedBy>
  <cp:revision>1</cp:revision>
  <dcterms:created xsi:type="dcterms:W3CDTF">2025-03-10T16:28:45Z</dcterms:created>
  <dcterms:modified xsi:type="dcterms:W3CDTF">2025-03-10T16:29:22Z</dcterms:modified>
</cp:coreProperties>
</file>