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451" r:id="rId2"/>
    <p:sldId id="2457" r:id="rId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13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27D5F2-666B-BB3B-E235-E9F1C8958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9661616-1E64-0F29-E0B8-8450048D9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C5C1C0D-E02E-30FE-9C12-1CA050C6B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C5C78-3179-4C53-A6BF-5CAF18C512B9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6DE111-A333-8ACF-8AE6-8C224F915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D39321-E883-CE70-56AB-A0C7F1B72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F89B-B7C7-408C-A293-CC4D7B942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1422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1422E9-88D2-7970-ED3E-95C1CC048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F4BAEF1-558B-92DD-19AA-B1DAEBCC4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8183B7-A688-266E-C054-F046E9CDC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C5C78-3179-4C53-A6BF-5CAF18C512B9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5CB5A9-3C10-08DB-2EF5-3F2A6AFB8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1AE293-C967-53F7-6ABD-9AA3EEBD3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F89B-B7C7-408C-A293-CC4D7B942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785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50427EA-F415-B70C-3E09-9F9FD17729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9469D80-5040-6EA5-12EF-FD0ACAF7E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FA656D-4E6E-F22A-CCF4-AC8752533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C5C78-3179-4C53-A6BF-5CAF18C512B9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715CEF-279C-DD35-7330-77FE54A3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9B98ED-EA0C-232C-A38A-3988BDDFB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F89B-B7C7-408C-A293-CC4D7B942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62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EE3CEE-AC47-10A5-85EF-9AE37E94B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412FF4-1E04-82AC-76F9-0815E9037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12F01A-9D97-4583-2C47-B6DF1B5B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C5C78-3179-4C53-A6BF-5CAF18C512B9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C5E238-926E-5F61-8766-DE899DCB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9DAF5E-ECA4-C759-9D3F-CAA6CE05D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F89B-B7C7-408C-A293-CC4D7B942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643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2DE13E-D9A7-0307-2AFF-2BD519A59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1DBED9-FFF7-8242-855B-B8D9975DB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03178A-2EA0-0D18-E8F6-365BC754A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C5C78-3179-4C53-A6BF-5CAF18C512B9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FF693D-6994-268F-D4C0-D254A90D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56086E-1D9B-851A-BFEA-47721BBE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F89B-B7C7-408C-A293-CC4D7B942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3599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C33119-79B7-E2DF-133E-E3E8B7E97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480858-FE2A-7166-B312-71845EEE86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B9BBCC-DE4F-E043-479F-29051AE3E3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21A6766-3DA1-7E8F-48B7-D4FBD50AC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C5C78-3179-4C53-A6BF-5CAF18C512B9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5B9C7BB-DFF9-EB34-97C1-A440F26A1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F0C5A2-B40C-AAEA-97C1-A198DFFC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F89B-B7C7-408C-A293-CC4D7B942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8240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948AE4-59CF-3A10-09A7-5701A016A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1F7C67-E2FA-698C-24F4-7E19936F3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C396C5B-2448-00A5-EA3A-3C1BFFE63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E459B2B-A47C-3DE1-EA24-5F94752FA9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58BA7D1-750F-6A61-ED4E-43B8312913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C31C0EE-B1B7-3CF0-0DB3-4E0F2419A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C5C78-3179-4C53-A6BF-5CAF18C512B9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F8543D0-51F1-1845-8644-64B5C7CEC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832A71-A4A9-20E8-2FEC-E5F46310C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F89B-B7C7-408C-A293-CC4D7B942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858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E05BA7-6C5E-8D76-2807-3E08C3E9E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716BA07-61B7-95EE-F2AD-8401CA70B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C5C78-3179-4C53-A6BF-5CAF18C512B9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620098-45B1-2246-EA1C-F4AD7F274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ABB4FCF-4375-996F-DD16-21D422E81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F89B-B7C7-408C-A293-CC4D7B942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026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20A8EEA-E2BE-C286-012B-5F2CCA322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C5C78-3179-4C53-A6BF-5CAF18C512B9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6DFBE78-D2F8-F28C-D4C5-F95C00C8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1E62A8-F9FB-8541-2C82-AF43D2B64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F89B-B7C7-408C-A293-CC4D7B942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1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486BB1-D87F-B5DE-0443-D39CC830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FE4FE4-03AC-7674-F767-EFC167662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F71C7F-4832-A1D3-B112-71160448D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1823AF-E742-4C5B-0A12-C36F31A0A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C5C78-3179-4C53-A6BF-5CAF18C512B9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0D3987-6E07-552D-7E42-545875914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B5CFA30-807B-4B38-AECA-C0681D282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F89B-B7C7-408C-A293-CC4D7B942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200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072A6D-36CE-CEEC-06AF-E25E5CDB6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FDBAF7C-E232-1C42-1867-6D04C69EA9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1860023-BC47-7B28-69ED-BA8401528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F452993-977B-14FF-B05B-405AD9FA4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C5C78-3179-4C53-A6BF-5CAF18C512B9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158281-B4F0-5703-D9DB-E6C578B91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B4E101-DC54-7ACD-2D24-A8302C06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F89B-B7C7-408C-A293-CC4D7B942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528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EB151D8-5AA8-7417-F0F8-D7D96E155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1A5610-A29B-AE80-8776-1F4CBFE4B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7C301F-354F-A478-FF94-7E6EABF53F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C5C78-3179-4C53-A6BF-5CAF18C512B9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A094A5-3424-1017-E728-F318697C5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AAD519-73CF-5BF7-C2B8-539DE1563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DF89B-B7C7-408C-A293-CC4D7B942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25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C256F0-9F65-4C94-F935-42725CFF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116632"/>
            <a:ext cx="6347713" cy="725032"/>
          </a:xfrm>
        </p:spPr>
        <p:txBody>
          <a:bodyPr>
            <a:normAutofit/>
          </a:bodyPr>
          <a:lstStyle/>
          <a:p>
            <a:r>
              <a:rPr lang="fr-FR" sz="3200" dirty="0"/>
              <a:t>2013: SARRE – PAYS BASQUE</a:t>
            </a:r>
          </a:p>
        </p:txBody>
      </p:sp>
      <p:pic>
        <p:nvPicPr>
          <p:cNvPr id="14" name="Espace réservé du contenu 4">
            <a:extLst>
              <a:ext uri="{FF2B5EF4-FFF2-40B4-BE49-F238E27FC236}">
                <a16:creationId xmlns:a16="http://schemas.microsoft.com/office/drawing/2014/main" id="{19DB351A-27F0-D5E2-D5F4-99F11CF11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3757340"/>
            <a:ext cx="4104456" cy="3199698"/>
          </a:xfr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321504C-2D57-0127-A7AA-C193C87E7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126" y="679760"/>
            <a:ext cx="4330314" cy="307758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88120DD-1722-F7B6-D66A-1003B5959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858" y="3780420"/>
            <a:ext cx="4330314" cy="307758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1631168-47D4-8EFB-1914-FF859242FD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75" y="679760"/>
            <a:ext cx="4200475" cy="315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1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DC1068-2B86-B3E2-7EB3-4A5E2BEDA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4202" y="2454177"/>
            <a:ext cx="2810273" cy="1320800"/>
          </a:xfrm>
        </p:spPr>
        <p:txBody>
          <a:bodyPr/>
          <a:lstStyle/>
          <a:p>
            <a:r>
              <a:rPr lang="fr-FR" dirty="0"/>
              <a:t>Les Pottoks</a:t>
            </a:r>
          </a:p>
        </p:txBody>
      </p:sp>
      <p:pic>
        <p:nvPicPr>
          <p:cNvPr id="4" name="Sentine Pays Basque mai 2013 362">
            <a:hlinkClick r:id="" action="ppaction://media"/>
            <a:extLst>
              <a:ext uri="{FF2B5EF4-FFF2-40B4-BE49-F238E27FC236}">
                <a16:creationId xmlns:a16="http://schemas.microsoft.com/office/drawing/2014/main" id="{5C43C710-BBD7-64F0-955B-663E67ADF0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9817" y="3281840"/>
            <a:ext cx="6667917" cy="3750704"/>
          </a:xfrm>
          <a:prstGeom prst="rect">
            <a:avLst/>
          </a:prstGeom>
        </p:spPr>
      </p:pic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3A077259-2A5E-B122-EEC6-3AF831F9F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53" y="-42192"/>
            <a:ext cx="5175249" cy="3881437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11EF57A-DB63-BF8E-BC37-3B2AAFCB39BF}"/>
              </a:ext>
            </a:extLst>
          </p:cNvPr>
          <p:cNvSpPr txBox="1"/>
          <p:nvPr/>
        </p:nvSpPr>
        <p:spPr>
          <a:xfrm>
            <a:off x="1524000" y="4012348"/>
            <a:ext cx="2699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VUE SUR LA RHUNE – 905m depuis Ainhoa</a:t>
            </a:r>
          </a:p>
          <a:p>
            <a:r>
              <a:rPr lang="fr-FR" sz="2000" dirty="0"/>
              <a:t>Vers le mont des </a:t>
            </a:r>
            <a:r>
              <a:rPr lang="fr-FR" sz="2000" dirty="0" err="1"/>
              <a:t>pottioks</a:t>
            </a:r>
            <a:r>
              <a:rPr lang="fr-FR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823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Grand écran</PresentationFormat>
  <Paragraphs>4</Paragraphs>
  <Slides>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Thème Office</vt:lpstr>
      <vt:lpstr>2013: SARRE – PAYS BASQUE</vt:lpstr>
      <vt:lpstr>Les Pottoks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Joel Herbreteau</dc:creator>
  <cp:lastModifiedBy>Joel Herbreteau</cp:lastModifiedBy>
  <cp:revision>1</cp:revision>
  <dcterms:created xsi:type="dcterms:W3CDTF">2025-03-10T16:30:46Z</dcterms:created>
  <dcterms:modified xsi:type="dcterms:W3CDTF">2025-03-10T16:31:05Z</dcterms:modified>
</cp:coreProperties>
</file>